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122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0.7551903219299758,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99557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0.3869579368706805, n_datos: 6</a:t>
            </a:r>
          </a:p>
        </p:txBody>
      </p:sp>
      <p:pic>
        <p:nvPicPr>
          <p:cNvPr id="3" name="Picture 2" descr="diff_grafica_Purine nucleotides _CHEMONTID_0001506_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0.5471220400728597, n_datos: 5</a:t>
            </a:r>
          </a:p>
        </p:txBody>
      </p:sp>
      <p:pic>
        <p:nvPicPr>
          <p:cNvPr id="3" name="Picture 2" descr="diff_grafica_Pyrimidine nucleosides _CHEMONTID_0000480__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0.5456690534663997, n_datos: 5</a:t>
            </a:r>
          </a:p>
        </p:txBody>
      </p:sp>
      <p:pic>
        <p:nvPicPr>
          <p:cNvPr id="3" name="Picture 2" descr="diff_grafica_Pyrimidine nucleosides _CHEMONTID_0000480__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100.0 mm</a:t>
            </a:r>
            <a:br/>
            <a:r>
              <a:t>    Tamaño Partícula: 5.0 µm  |  Temp: 25.0°C</a:t>
            </a:r>
            <a:br/>
            <a:r>
              <a:t>    Flujo: 0.2266666666666666 mL/min  |  T0: 1.0085205416402705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0.5438329761474019, n_datos: 5</a:t>
            </a:r>
          </a:p>
        </p:txBody>
      </p:sp>
      <p:pic>
        <p:nvPicPr>
          <p:cNvPr id="3" name="Picture 2" descr="diff_grafica_Pyrimidine nucleosides _CHEMONTID_0000480_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0.5395951242518866, n_datos: 5</a:t>
            </a:r>
          </a:p>
        </p:txBody>
      </p:sp>
      <p:pic>
        <p:nvPicPr>
          <p:cNvPr id="3" name="Picture 2" descr="diff_grafica_Pyrimidine nucleosides _CHEMONTID_0000480__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0.5331544349051358,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0.5230920934113341,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0.5130212179392508, n_datos: 5</a:t>
            </a:r>
          </a:p>
        </p:txBody>
      </p:sp>
      <p:pic>
        <p:nvPicPr>
          <p:cNvPr id="3" name="Picture 2" descr="diff_grafica_Pyrimidine nucleosides _CHEMONTID_0000480__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0.5068302730030663, n_datos: 5</a:t>
            </a:r>
          </a:p>
        </p:txBody>
      </p:sp>
      <p:pic>
        <p:nvPicPr>
          <p:cNvPr id="3" name="Picture 2" descr="diff_grafica_Pyrimidine nucleosides _CHEMONTID_0000480__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0.5065944815489443,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0.4889197015804457, n_datos: 5</a:t>
            </a:r>
          </a:p>
        </p:txBody>
      </p:sp>
      <p:pic>
        <p:nvPicPr>
          <p:cNvPr id="3" name="Picture 2" descr="diff_grafica_Pyrimidine nucleosides _CHEMONTID_0000480__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0.3782900092525306, n_datos: 6</a:t>
            </a:r>
          </a:p>
        </p:txBody>
      </p:sp>
      <p:pic>
        <p:nvPicPr>
          <p:cNvPr id="3" name="Picture 2" descr="diff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0.4694530988624959,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0.0, n_datos: 5</a:t>
            </a:r>
          </a:p>
        </p:txBody>
      </p:sp>
      <p:pic>
        <p:nvPicPr>
          <p:cNvPr id="3" name="Picture 2" descr="diff_grafica_Pyrimidine nucleosides _CHEMONTID_0000480__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0.0, n_datos: 6</a:t>
            </a:r>
          </a:p>
        </p:txBody>
      </p:sp>
      <p:pic>
        <p:nvPicPr>
          <p:cNvPr id="3" name="Picture 2" descr="diff_grafica_Pyrimidine nucleosides _CHEMONTID_0000480__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1.0,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0.998761945463918, n_datos: 5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0.9600672209686056,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0.9083600472910576, n_datos: 5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0.8803113365856192, n_datos: 9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0.8678081182759053, n_datos: 9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0.7489473690013263, n_datos: 8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0.3724623606961155, n_datos: 7</a:t>
            </a:r>
          </a:p>
        </p:txBody>
      </p:sp>
      <p:pic>
        <p:nvPicPr>
          <p:cNvPr id="3" name="Picture 2" descr="diff_grafica_Purine nucleotides _CHEMONTID_0001506_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0.7485399068804484, n_datos: 5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0.7470472440944882, n_datos: 6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0.1775060993199075,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0.1733663946909703,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0.1726303835811057, n_datos: 6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0.1648458642302096,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0.1618535914999531,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0.1553152225226386, n_datos: 7</a:t>
            </a:r>
          </a:p>
        </p:txBody>
      </p:sp>
      <p:pic>
        <p:nvPicPr>
          <p:cNvPr id="3" name="Picture 2" descr="diff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0.1552505015013892,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0.1210460130760452, n_datos: 7</a:t>
            </a:r>
          </a:p>
        </p:txBody>
      </p:sp>
      <p:pic>
        <p:nvPicPr>
          <p:cNvPr id="3" name="Picture 2" descr="diff_grafica_Purine nucleosides _CHEMONTID_0000479__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0.3679327273471175,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0.1193593775864922, n_datos: 7</a:t>
            </a:r>
          </a:p>
        </p:txBody>
      </p:sp>
      <p:pic>
        <p:nvPicPr>
          <p:cNvPr id="3" name="Picture 2" descr="diff_grafica_Purine nucleosides _CHEMONTID_0000479__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0.1172653534183082,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0.0919492967302014, n_datos: 6</a:t>
            </a:r>
          </a:p>
        </p:txBody>
      </p:sp>
      <p:pic>
        <p:nvPicPr>
          <p:cNvPr id="3" name="Picture 2" descr="diff_grafica_Purine nucleosides _CHEMONTID_0000479__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0.0899808404942464,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0.0875879477260307,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0.0756391191947772, n_datos: 7</a:t>
            </a:r>
          </a:p>
        </p:txBody>
      </p:sp>
      <p:pic>
        <p:nvPicPr>
          <p:cNvPr id="3" name="Picture 2" descr="diff_grafica_Purine nucleosides _CHEMONTID_0000479__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0.0754927167929022, n_datos: 7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ES-Cyano</a:t>
            </a:r>
            <a:br/>
            <a:r>
              <a:t>    USP Code: column.usp.code_L10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0.0673938812748897, n_datos: 7</a:t>
            </a:r>
          </a:p>
        </p:txBody>
      </p:sp>
      <p:pic>
        <p:nvPicPr>
          <p:cNvPr id="3" name="Picture 2" descr="diff_grafica_Purine nucleosides _CHEMONTID_0000479__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0.0660603588483183,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0.0642501786693125,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0.3629564486665049, n_datos: 6</a:t>
            </a:r>
          </a:p>
        </p:txBody>
      </p:sp>
      <p:pic>
        <p:nvPicPr>
          <p:cNvPr id="3" name="Picture 2" descr="diff_grafica_Purine nucleotides _CHEMONTID_0001506_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0.0638178794113242,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0.0566434067735375, n_datos: 7</a:t>
            </a:r>
          </a:p>
        </p:txBody>
      </p:sp>
      <p:pic>
        <p:nvPicPr>
          <p:cNvPr id="3" name="Picture 2" descr="diff_grafica_Purine nucleosides _CHEMONTID_0000479__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0.0522493798332941,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0.0510465867359019,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0.0458067786790266,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0.0393507897376873,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0.0365517006339036,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0.0283706500205584, n_datos: 8</a:t>
            </a:r>
          </a:p>
        </p:txBody>
      </p:sp>
      <p:pic>
        <p:nvPicPr>
          <p:cNvPr id="3" name="Picture 2" descr="diff_grafica_Purine nucleosides _CHEMONTID_0000479__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0.0269294131023255, n_datos: 5</a:t>
            </a:r>
          </a:p>
        </p:txBody>
      </p:sp>
      <p:pic>
        <p:nvPicPr>
          <p:cNvPr id="3" name="Picture 2" descr="diff_grafica_Purine nucleosides _CHEMONTID_0000479__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0.026825407644711, n_datos: 7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0.3615789646997833, n_datos: 5</a:t>
            </a:r>
          </a:p>
        </p:txBody>
      </p:sp>
      <p:pic>
        <p:nvPicPr>
          <p:cNvPr id="3" name="Picture 2" descr="diff_grafica_Purine nucleotides _CHEMONTID_0001506_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0.0196534111874259, n_datos: 5</a:t>
            </a:r>
          </a:p>
        </p:txBody>
      </p:sp>
      <p:pic>
        <p:nvPicPr>
          <p:cNvPr id="3" name="Picture 2" descr="diff_grafica_Purine nucleosides _CHEMONTID_0000479__1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0.0152472681749573, n_datos: 5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0.0145542105306411, n_datos: 5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0.0125641450091043, n_datos: 5</a:t>
            </a:r>
          </a:p>
        </p:txBody>
      </p:sp>
      <p:pic>
        <p:nvPicPr>
          <p:cNvPr id="3" name="Picture 2" descr="diff_grafica_Purine nucleosides _CHEMONTID_0000479__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0.0011789412206934, n_datos: 6</a:t>
            </a:r>
          </a:p>
        </p:txBody>
      </p:sp>
      <p:pic>
        <p:nvPicPr>
          <p:cNvPr id="3" name="Picture 2" descr="diff_grafica_Purine nucleosides _CHEMONTID_0000479__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0.0, n_datos: 5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nucleosides (CHEMONTID:0000479): 0.0, n_datos: 5</a:t>
            </a:r>
          </a:p>
        </p:txBody>
      </p:sp>
      <p:pic>
        <p:nvPicPr>
          <p:cNvPr id="3" name="Picture 2" descr="diff_grafica_Purine nucleosides _CHEMONTID_0000479__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5'-deoxyribonucleosides (CHEMONTID:0004502): 0.0, n_datos: 5</a:t>
            </a:r>
          </a:p>
        </p:txBody>
      </p:sp>
      <p:pic>
        <p:nvPicPr>
          <p:cNvPr id="3" name="Picture 2" descr="diff_grafica_5_-deoxyribonucleosides _CHEMONTID_0004502__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Nucleoside and nucleotide analogues (CHEMONTID:0003737): 0.0, n_datos: 5</a:t>
            </a:r>
          </a:p>
        </p:txBody>
      </p:sp>
      <p:pic>
        <p:nvPicPr>
          <p:cNvPr id="3" name="Picture 2" descr="diff_grafica_Nucleoside and nucleotide analogues _CHEMONTID_0003737__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0.363395360288453, n_datos: 6</a:t>
            </a:r>
          </a:p>
        </p:txBody>
      </p:sp>
      <p:pic>
        <p:nvPicPr>
          <p:cNvPr id="3" name="Picture 2" descr="diff_grafica_Pyrimidine nucleotides _CHEMONTID_0001509__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0.3581407156231057, n_datos: 6</a:t>
            </a:r>
          </a:p>
        </p:txBody>
      </p:sp>
      <p:pic>
        <p:nvPicPr>
          <p:cNvPr id="3" name="Picture 2" descr="diff_grafica_Purine nucleotides _CHEMONTID_0001506_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0.3470868741723165,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0.2647977875933125, n_datos: 5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0.2584929124907855, n_datos: 5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0.2558620923682514, n_datos: 5</a:t>
            </a:r>
          </a:p>
        </p:txBody>
      </p:sp>
      <p:pic>
        <p:nvPicPr>
          <p:cNvPr id="3" name="Picture 2" descr="diff_grafica_Pyrimidine nucleotides _CHEMONTID_0001509__1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Merck SeQuant ZIC-pHILIC</a:t>
            </a:r>
            <a:br/>
            <a:r>
              <a:t>    USP Code: column.usp.code_L122  |  Longitud: 150.0 mm</a:t>
            </a:r>
            <a:br/>
            <a:r>
              <a:t>    Tamaño Partícula: 5.0 µm  |  Temp: 32.5°C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0.2527137650409731,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0.2266594668413759, n_datos: 7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0.2198688668923444, n_datos: 7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0.2066377741220141, n_datos: 6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0.197617642809917, n_datos: 6</a:t>
            </a:r>
          </a:p>
        </p:txBody>
      </p:sp>
      <p:pic>
        <p:nvPicPr>
          <p:cNvPr id="3" name="Picture 2" descr="diff_grafica_Pyrimidine nucleotides _CHEMONTID_0001509__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0.196318589025756,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0.12 mL/min  |  T0: 1.8375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0.3465163022554159, n_datos: 6</a:t>
            </a:r>
          </a:p>
        </p:txBody>
      </p:sp>
      <p:pic>
        <p:nvPicPr>
          <p:cNvPr id="3" name="Picture 2" descr="diff_grafica_Purine nucleotides _CHEMONTID_0001506_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50.0 mm</a:t>
            </a:r>
            <a:br/>
            <a:r>
              <a:t>    Tamaño Partícula: 5.0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0.1918710095897567, n_datos: 5</a:t>
            </a:r>
          </a:p>
        </p:txBody>
      </p:sp>
      <p:pic>
        <p:nvPicPr>
          <p:cNvPr id="3" name="Picture 2" descr="diff_grafica_Pyrimidine nucleotides _CHEMONTID_0001509__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0.1876214939140894, n_datos: 5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0.1865573848609754, n_datos: 5</a:t>
            </a:r>
          </a:p>
        </p:txBody>
      </p:sp>
      <p:pic>
        <p:nvPicPr>
          <p:cNvPr id="3" name="Picture 2" descr="diff_grafica_Pyrimidine nucleotides _CHEMONTID_0001509__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0.1795516208773573, n_datos: 5</a:t>
            </a:r>
          </a:p>
        </p:txBody>
      </p:sp>
      <p:pic>
        <p:nvPicPr>
          <p:cNvPr id="3" name="Picture 2" descr="diff_grafica_Pyrimidine nucleotides _CHEMONTID_0001509__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0.1759552668464238, n_datos: 5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0.1542106078802837, n_datos: 5</a:t>
            </a:r>
          </a:p>
        </p:txBody>
      </p:sp>
      <p:pic>
        <p:nvPicPr>
          <p:cNvPr id="3" name="Picture 2" descr="diff_grafica_Pyrimidine nucleotides _CHEMONTID_0001509__1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0.1518201932382054, n_datos: 9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0.1469254797774866, n_datos: 7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0.1457202748599671, n_datos: 8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0.1398250698957427, n_datos: 9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0.3454332865537453,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0.1358507747525844, n_datos: 8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0.1309989604328566, n_datos: 6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0.1280028772038811, n_datos: 5</a:t>
            </a:r>
          </a:p>
        </p:txBody>
      </p:sp>
      <p:pic>
        <p:nvPicPr>
          <p:cNvPr id="3" name="Picture 2" descr="diff_grafica_Pyrimidine nucleotides _CHEMONTID_0001509__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0.1258539118170159, n_datos: 6</a:t>
            </a:r>
          </a:p>
        </p:txBody>
      </p:sp>
      <p:pic>
        <p:nvPicPr>
          <p:cNvPr id="3" name="Picture 2" descr="diff_grafica_Pyrimidine nucleotides _CHEMONTID_0001509__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0.1252964879949918, n_datos: 5</a:t>
            </a:r>
          </a:p>
        </p:txBody>
      </p:sp>
      <p:pic>
        <p:nvPicPr>
          <p:cNvPr id="3" name="Picture 2" descr="diff_grafica_Pyrimidine nucleotides _CHEMONTID_0001509__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0.1212392683837251, n_datos: 9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0.1187225110452048,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0.1138726894605953, n_datos: 5</a:t>
            </a:r>
          </a:p>
        </p:txBody>
      </p:sp>
      <p:pic>
        <p:nvPicPr>
          <p:cNvPr id="3" name="Picture 2" descr="diff_grafica_Pyrimidine nucleotides _CHEMONTID_0001509__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0.1133208024357461, n_datos: 9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0.1108872631451489, n_datos: 5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0.338832607625197,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0.110709559197801, n_datos: 7</a:t>
            </a:r>
          </a:p>
        </p:txBody>
      </p:sp>
      <p:pic>
        <p:nvPicPr>
          <p:cNvPr id="3" name="Picture 2" descr="diff_grafica_Pyrimidine nucleotides _CHEMONTID_0001509__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0.1105525243620594, n_datos: 7</a:t>
            </a:r>
          </a:p>
        </p:txBody>
      </p:sp>
      <p:pic>
        <p:nvPicPr>
          <p:cNvPr id="3" name="Picture 2" descr="diff_grafica_Pyrimidine nucleotides _CHEMONTID_0001509__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0.1061972264532462, n_datos: 5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0.0602813549832027, n_datos: 9</a:t>
            </a:r>
          </a:p>
        </p:txBody>
      </p:sp>
      <p:pic>
        <p:nvPicPr>
          <p:cNvPr id="3" name="Picture 2" descr="diff_grafica_Pyrimidine nucleotides _CHEMONTID_0001509__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0.0581638281158597, n_datos: 7</a:t>
            </a:r>
          </a:p>
        </p:txBody>
      </p:sp>
      <p:pic>
        <p:nvPicPr>
          <p:cNvPr id="3" name="Picture 2" descr="diff_grafica_Pyrimidine nucleotides _CHEMONTID_0001509__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0.0449525391373622, n_datos: 6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0.0379083315541107, n_datos: 5</a:t>
            </a:r>
          </a:p>
        </p:txBody>
      </p:sp>
      <p:pic>
        <p:nvPicPr>
          <p:cNvPr id="3" name="Picture 2" descr="diff_grafica_Pyrimidine nucleotides _CHEMONTID_0001509__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0.0074143388199441, n_datos: 6</a:t>
            </a:r>
          </a:p>
        </p:txBody>
      </p:sp>
      <p:pic>
        <p:nvPicPr>
          <p:cNvPr id="3" name="Picture 2" descr="diff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6</a:t>
            </a:r>
          </a:p>
        </p:txBody>
      </p:sp>
      <p:pic>
        <p:nvPicPr>
          <p:cNvPr id="3" name="Picture 2" descr="diff_grafica_Pyrimidine nucleotides _CHEMONTID_0001509__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0.6256110403613219, n_datos: 6</a:t>
            </a:r>
          </a:p>
        </p:txBody>
      </p:sp>
      <p:pic>
        <p:nvPicPr>
          <p:cNvPr id="3" name="Picture 2" descr="diff_grafica_Purine nucleotides _CHEMONTID_0001506_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72" y="19431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0.331281680670106, n_datos: 7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nucleotides (CHEMONTID:0001509): 0.0, n_datos: 7</a:t>
            </a:r>
          </a:p>
        </p:txBody>
      </p:sp>
      <p:pic>
        <p:nvPicPr>
          <p:cNvPr id="3" name="Picture 2" descr="diff_grafica_Pyrimidine nucleotides _CHEMONTID_0001509__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0.9967512818220816, n_datos: 7</a:t>
            </a:r>
          </a:p>
        </p:txBody>
      </p:sp>
      <p:pic>
        <p:nvPicPr>
          <p:cNvPr id="3" name="Picture 2" descr="diff_grafica_Steroids and steroid derivatives _CHEMONTID_0000258__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0.9877366666933536, n_datos: 8</a:t>
            </a:r>
          </a:p>
        </p:txBody>
      </p:sp>
      <p:pic>
        <p:nvPicPr>
          <p:cNvPr id="3" name="Picture 2" descr="diff_grafica_Steroids and steroid derivatives _CHEMONTID_0000258__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6</a:t>
            </a:r>
          </a:p>
        </p:txBody>
      </p:sp>
      <p:pic>
        <p:nvPicPr>
          <p:cNvPr id="3" name="Picture 2" descr="diff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0.8924765699169752, n_datos: 6</a:t>
            </a:r>
          </a:p>
        </p:txBody>
      </p:sp>
      <p:pic>
        <p:nvPicPr>
          <p:cNvPr id="3" name="Picture 2" descr="diff_grafica_Steroids and steroid derivatives _CHEMONTID_0000258__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0.8783627994347994, n_datos: 5</a:t>
            </a:r>
          </a:p>
        </p:txBody>
      </p:sp>
      <p:pic>
        <p:nvPicPr>
          <p:cNvPr id="3" name="Picture 2" descr="diff_grafica_Steroids and steroid derivatives _CHEMONTID_0000258__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3.0  |  Columna: Merck SeQuant ZIC-HILIC</a:t>
            </a:r>
            <a:br/>
            <a:r>
              <a:t>    USP Code: column.usp.code_L114  |  Longitud: 145.45454545454547 mm</a:t>
            </a:r>
            <a:br/>
            <a:r>
              <a:t>    Tamaño Partícula: 4.863636363636363 µm  |  Temp: 25.0°C</a:t>
            </a:r>
            <a:br/>
            <a:r>
              <a:t>    Flujo: 0.25 mL/min  |  T0: 1.3300246658237755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0.3294641120782868,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0.8501210241735804, n_datos: 7</a:t>
            </a:r>
          </a:p>
        </p:txBody>
      </p:sp>
      <p:pic>
        <p:nvPicPr>
          <p:cNvPr id="3" name="Picture 2" descr="diff_grafica_Steroids and steroid derivatives _CHEMONTID_0000258__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3.5  |  pH2: 3.0  |  Columna: Waters ACQUITY UPLC BEH HILIC</a:t>
            </a:r>
            <a:br/>
            <a:r>
              <a:t>    USP Code: column.usp.code_L3  |  Longitud: 150.0 mm</a:t>
            </a:r>
            <a:br/>
            <a:r>
              <a:t>    Tamaño Partícula: 1.7 µm  |  Temp: 40.0°C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0.813513294359968, n_datos: 5</a:t>
            </a:r>
          </a:p>
        </p:txBody>
      </p:sp>
      <p:pic>
        <p:nvPicPr>
          <p:cNvPr id="3" name="Picture 2" descr="diff_grafica_Steroids and steroid derivatives _CHEMONTID_0000258__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2.6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40.0°C</a:t>
            </a:r>
            <a:br/>
            <a:r>
              <a:t>    Flujo: 0.6 mL/min  |  T0: 0.18375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0.6462467045376699, n_datos: 5</a:t>
            </a:r>
          </a:p>
        </p:txBody>
      </p:sp>
      <p:pic>
        <p:nvPicPr>
          <p:cNvPr id="3" name="Picture 2" descr="diff_grafica_Steroids and steroid derivatives _CHEMONTID_0000258__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0.6357493937474933,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0.589109449052031,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0.5618053815758848, n_datos: 5</a:t>
            </a:r>
          </a:p>
        </p:txBody>
      </p:sp>
      <p:pic>
        <p:nvPicPr>
          <p:cNvPr id="3" name="Picture 2" descr="diff_grafica_Steroids and steroid derivatives _CHEMONTID_0000258__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0.4879107718429321, n_datos: 5</a:t>
            </a:r>
          </a:p>
        </p:txBody>
      </p:sp>
      <p:pic>
        <p:nvPicPr>
          <p:cNvPr id="3" name="Picture 2" descr="diff_grafica_Steroids and steroid derivatives _CHEMONTID_0000258__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0.2571691821494218,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0.2541848558350615,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F5 (PFP)</a:t>
            </a:r>
            <a:br/>
            <a:r>
              <a:t>    USP Code: column.usp.code_L43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0.2541507645185599, n_datos: 6</a:t>
            </a:r>
          </a:p>
        </p:txBody>
      </p:sp>
      <p:pic>
        <p:nvPicPr>
          <p:cNvPr id="3" name="Picture 2" descr="diff_grafica_Steroids and steroid derivatives _CHEMONTID_0000258__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0.3244130725234019, n_datos: 6</a:t>
            </a:r>
          </a:p>
        </p:txBody>
      </p:sp>
      <p:pic>
        <p:nvPicPr>
          <p:cNvPr id="3" name="Picture 2" descr="diff_grafica_Purine nucleotides _CHEMONTID_0001506_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Agilent InfinityLab Poroshell 120 HILIC-Z (Peek-lined)</a:t>
            </a:r>
            <a:br/>
            <a:r>
              <a:t>    USP Code: column.usp.code_L114  |  Longitud: 50.0 mm</a:t>
            </a:r>
            <a:br/>
            <a:r>
              <a:t>    Tamaño Partícula: 2.7 µm  |  Temp: 30.0°C</a:t>
            </a:r>
            <a:br/>
            <a:r>
              <a:t>    Flujo: 0.12 mL/min  |  T0: 0.91875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0.2528956990147646,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0.2528034592608713, n_datos: 6</a:t>
            </a:r>
          </a:p>
        </p:txBody>
      </p:sp>
      <p:pic>
        <p:nvPicPr>
          <p:cNvPr id="3" name="Picture 2" descr="diff_grafica_Steroids and steroid derivatives _CHEMONTID_0000258__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0.2519289980480441, n_datos: 6</a:t>
            </a:r>
          </a:p>
        </p:txBody>
      </p:sp>
      <p:pic>
        <p:nvPicPr>
          <p:cNvPr id="3" name="Picture 2" descr="diff_grafica_Steroids and steroid derivatives _CHEMONTID_0000258__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0.2510773806824414,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0.2498244593348642,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0.24174362830133,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0.2398504692701349,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Phenyl-Hexyl</a:t>
            </a:r>
            <a:br/>
            <a:r>
              <a:t>    USP Code: column.usp.code_L11  |  Longitud: 100.0 mm</a:t>
            </a:r>
            <a:br/>
            <a:r>
              <a:t>    Tamaño Partícula: 2.7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0.2349864714928475,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0.2309914640831409,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0.2286787861439222,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0.3239511743012692, n_datos: 6</a:t>
            </a:r>
          </a:p>
        </p:txBody>
      </p:sp>
      <p:pic>
        <p:nvPicPr>
          <p:cNvPr id="3" name="Picture 2" descr="diff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0.17 mL/min  |  T0: 1.2970588235294116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0.2280582209984438, n_datos: 6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0.2267413321422214, n_datos: 6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0.2262501605710954, n_datos: 6</a:t>
            </a:r>
          </a:p>
        </p:txBody>
      </p:sp>
      <p:pic>
        <p:nvPicPr>
          <p:cNvPr id="3" name="Picture 2" descr="diff_grafica_Steroids and steroid derivatives _CHEMONTID_0000258__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0</a:t>
            </a:r>
            <a:br/>
            <a:r>
              <a:t>    USP Code: column.usp.code_0  |  Longitud: 50.0 mm</a:t>
            </a:r>
            <a:br/>
            <a:r>
              <a:t>    Tamaño Partícula: 1.7 µm  |  Temp: 0.0°C</a:t>
            </a:r>
            <a:br/>
            <a:r>
              <a:t>    Flujo: 0.5 mL/min  |  T0: 0.2205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0.2222264433637, n_datos: 5</a:t>
            </a:r>
          </a:p>
        </p:txBody>
      </p:sp>
      <p:pic>
        <p:nvPicPr>
          <p:cNvPr id="3" name="Picture 2" descr="diff_grafica_Steroids and steroid derivatives _CHEMONTID_0000258__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0.2200380078425081, n_datos: 6</a:t>
            </a:r>
          </a:p>
        </p:txBody>
      </p:sp>
      <p:pic>
        <p:nvPicPr>
          <p:cNvPr id="3" name="Picture 2" descr="diff_grafica_Steroids and steroid derivatives _CHEMONTID_0000258__2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0.2194307147209424,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0.217580098281911,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0.2173352879191589,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0.2157491119094056, n_datos: 5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0.2151528087278261,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0.3214623489531802, n_datos: 6</a:t>
            </a:r>
          </a:p>
        </p:txBody>
      </p:sp>
      <p:pic>
        <p:nvPicPr>
          <p:cNvPr id="3" name="Picture 2" descr="diff_grafica_Purine nucleotides _CHEMONTID_0001506_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0.2131069328242288,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0.2107797109758659,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0.2003202986220337, n_datos: 6</a:t>
            </a:r>
          </a:p>
        </p:txBody>
      </p:sp>
      <p:pic>
        <p:nvPicPr>
          <p:cNvPr id="3" name="Picture 2" descr="diff_grafica_Steroids and steroid derivatives _CHEMONTID_0000258__2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0.1943314114388286,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0.1937364750404107,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0.1929149776197446, n_datos: 6</a:t>
            </a:r>
          </a:p>
        </p:txBody>
      </p:sp>
      <p:pic>
        <p:nvPicPr>
          <p:cNvPr id="3" name="Picture 2" descr="diff_grafica_Steroids and steroid derivatives _CHEMONTID_0000258__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5.0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0.1037264007823571, n_datos: 5</a:t>
            </a:r>
          </a:p>
        </p:txBody>
      </p:sp>
      <p:pic>
        <p:nvPicPr>
          <p:cNvPr id="3" name="Picture 2" descr="diff_grafica_Steroids and steroid derivatives _CHEMONTID_0000258__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Steroids and steroid derivatives (CHEMONTID:0000258): 0.0, n_datos: 6</a:t>
            </a:r>
          </a:p>
        </p:txBody>
      </p:sp>
      <p:pic>
        <p:nvPicPr>
          <p:cNvPr id="3" name="Picture 2" descr="diff_grafica_Steroids and steroid derivatives _CHEMONTID_0000258__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0.6719685005381596, n_datos: 9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0.6529738357704422, n_datos: 8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0.3165668522453854,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0.6426030010828648, n_datos: 8</a:t>
            </a:r>
          </a:p>
        </p:txBody>
      </p:sp>
      <p:pic>
        <p:nvPicPr>
          <p:cNvPr id="3" name="Picture 2" descr="diff_grafica_Fatty Acyls _CHEMONTID_0003909__2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0.6413554146112285, n_datos: 7</a:t>
            </a:r>
          </a:p>
        </p:txBody>
      </p:sp>
      <p:pic>
        <p:nvPicPr>
          <p:cNvPr id="3" name="Picture 2" descr="diff_grafica_Fatty Acyls _CHEMONTID_0003909__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0.5626572904772135, n_datos: 7</a:t>
            </a:r>
          </a:p>
        </p:txBody>
      </p:sp>
      <p:pic>
        <p:nvPicPr>
          <p:cNvPr id="3" name="Picture 2" descr="diff_grafica_Fatty Acyls _CHEMONTID_0003909__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0.5346878824969398, n_datos: 6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0.5332108968472604, n_datos: 6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0.532864714868103,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0.5323613819996788,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0.5319467600436977,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0.5309354371012571, n_datos: 7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0.5303725097919538,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0.315932999070776,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0.5293809451595732, n_datos: 5</a:t>
            </a:r>
          </a:p>
        </p:txBody>
      </p:sp>
      <p:pic>
        <p:nvPicPr>
          <p:cNvPr id="3" name="Picture 2" descr="diff_grafica_Fatty Acyls _CHEMONTID_0003909__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0.5287087987326515,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0.5284381093052886,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0.5279658688796667,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0.5275339201473654,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0.5273797544583403,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0.5239475732910038,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0.5236457593830692,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0.5228945745562789,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0.5191903162124518, n_datos: 5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0.3132581896618061,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0.5132237940848214, n_datos: 5</a:t>
            </a:r>
          </a:p>
        </p:txBody>
      </p:sp>
      <p:pic>
        <p:nvPicPr>
          <p:cNvPr id="3" name="Picture 2" descr="diff_grafica_Fatty Acyls _CHEMONTID_0003909__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0.5107835735729693, n_datos: 5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0.5089922480620154, n_datos: 5</a:t>
            </a:r>
          </a:p>
        </p:txBody>
      </p:sp>
      <p:pic>
        <p:nvPicPr>
          <p:cNvPr id="3" name="Picture 2" descr="diff_grafica_Fatty Acyls _CHEMONTID_0003909__2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50.0 mm</a:t>
            </a:r>
            <a:br/>
            <a:r>
              <a:t>    Tamaño Partícula: 1.7 µm  |  Temp: 55.0°C</a:t>
            </a:r>
            <a:br/>
            <a:r>
              <a:t>    Flujo: 0.4 mL/min  |  T0: 0.275625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0.5066896921099252, n_datos: 7</a:t>
            </a:r>
          </a:p>
        </p:txBody>
      </p:sp>
      <p:pic>
        <p:nvPicPr>
          <p:cNvPr id="3" name="Picture 2" descr="diff_grafica_Fatty Acyls _CHEMONTID_0003909__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0.3771338766193675, n_datos: 8</a:t>
            </a:r>
          </a:p>
        </p:txBody>
      </p:sp>
      <p:pic>
        <p:nvPicPr>
          <p:cNvPr id="3" name="Picture 2" descr="diff_grafica_Fatty Acyls _CHEMONTID_0003909__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0.3746045996762785, n_datos: 9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0.1204596046033677, n_datos: 7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0.0875250822949016, n_datos: 5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0.0861762882349997, n_datos: 6</a:t>
            </a:r>
          </a:p>
        </p:txBody>
      </p:sp>
      <p:pic>
        <p:nvPicPr>
          <p:cNvPr id="3" name="Picture 2" descr="diff_grafica_Fatty Acyls _CHEMONTID_0003909__2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0.0224192738832188, n_datos: 6</a:t>
            </a:r>
          </a:p>
        </p:txBody>
      </p:sp>
      <p:pic>
        <p:nvPicPr>
          <p:cNvPr id="3" name="Picture 2" descr="diff_grafica_Fatty Acyls _CHEMONTID_0003909__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5.0 µm  |  Temp: 40.78947368421053°C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0.311679008676842,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0.0, n_datos: 7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Fatty Acyls (CHEMONTID:0003909): 0.0, n_datos: 8</a:t>
            </a:r>
          </a:p>
        </p:txBody>
      </p:sp>
      <p:pic>
        <p:nvPicPr>
          <p:cNvPr id="3" name="Picture 2" descr="diff_grafica_Fatty Acyls _CHEMONTID_0003909__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1.0, n_datos: 6</a:t>
            </a:r>
          </a:p>
        </p:txBody>
      </p:sp>
      <p:pic>
        <p:nvPicPr>
          <p:cNvPr id="3" name="Picture 2" descr="diff_grafica_Hydroxy acids and derivatives _CHEMONTID_0000472__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0.9559913400292204,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0.5704505686548555, n_datos: 5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42.5°C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0.5630142779217152, n_datos: 8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0.5558408300387431, n_datos: 5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0.5482384933842034, n_datos: 6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0.5436391389291441, n_datos: 8</a:t>
            </a:r>
          </a:p>
        </p:txBody>
      </p:sp>
      <p:pic>
        <p:nvPicPr>
          <p:cNvPr id="3" name="Picture 2" descr="diff_grafica_Hydroxy acids and derivatives _CHEMONTID_0000472__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0.5321248793550002, n_datos: 5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0.2536031084815815, n_datos: 6</a:t>
            </a:r>
          </a:p>
        </p:txBody>
      </p:sp>
      <p:pic>
        <p:nvPicPr>
          <p:cNvPr id="3" name="Picture 2" descr="diff_grafica_Purine nucleotides _CHEMONTID_0001506_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Atlantis Premier BEH Z-HILIC</a:t>
            </a:r>
            <a:br/>
            <a:r>
              <a:t>    USP Code: column.usp.code_L122  |  Longitud: 100.0 mm</a:t>
            </a:r>
            <a:br/>
            <a:r>
              <a:t>    Tamaño Partícula: 1.7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0.5316994415876587, n_datos: 5</a:t>
            </a:r>
          </a:p>
        </p:txBody>
      </p:sp>
      <p:pic>
        <p:nvPicPr>
          <p:cNvPr id="3" name="Picture 2" descr="diff_grafica_Hydroxy acids and derivatives _CHEMONTID_0000472__2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0.5260624789348927, n_datos: 5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0.5247026880260657, n_datos: 6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0.5208469676198613, n_datos: 6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0.5146742227431036, n_datos: 5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0.5111712403369317, n_datos: 6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0.5100409894716862, n_datos: 5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0.5092724065229551, n_datos: 5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0.5029510905045499, n_datos: 8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0.5017279535577401,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0.5918336761917008,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0.1882471668765276,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0.501410400622999,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0.4998702516445533, n_datos: 7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0.4985153243781471,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0.4972654140254129, n_datos: 8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0.496690126123615,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0.4950271704006416,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0.493531170258803,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0.4931589580314247,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0.463225861750158, n_datos: 9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0.4448332847282978, n_datos: 5</a:t>
            </a:r>
          </a:p>
        </p:txBody>
      </p:sp>
      <p:pic>
        <p:nvPicPr>
          <p:cNvPr id="3" name="Picture 2" descr="diff_grafica_Hydroxy acids and derivatives _CHEMONTID_0000472__3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0.1876537951921257,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0.3754662246166598, n_datos: 9</a:t>
            </a:r>
          </a:p>
        </p:txBody>
      </p:sp>
      <p:pic>
        <p:nvPicPr>
          <p:cNvPr id="3" name="Picture 2" descr="diff_grafica_Hydroxy acids and derivatives _CHEMONTID_0000472__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3.61  |  pH2: 3.61  |  Columna: Thermo Scientific Acclaim RSLC 120 C18</a:t>
            </a:r>
            <a:br/>
            <a:r>
              <a:t>    USP Code: column.usp.code_L1  |  Longitud: 100.0 mm</a:t>
            </a:r>
            <a:br/>
            <a:r>
              <a:t>    Tamaño Partícula: 2.2 µm  |  Temp: 30.0°C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0.355068844076181, n_datos: 8</a:t>
            </a:r>
          </a:p>
        </p:txBody>
      </p:sp>
      <p:pic>
        <p:nvPicPr>
          <p:cNvPr id="3" name="Picture 2" descr="diff_grafica_Hydroxy acids and derivatives _CHEMONTID_0000472__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0.4 mL/min  |  T0: 0.7499999999999999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0.3015690556928559, n_datos: 9</a:t>
            </a:r>
          </a:p>
        </p:txBody>
      </p:sp>
      <p:pic>
        <p:nvPicPr>
          <p:cNvPr id="3" name="Picture 2" descr="diff_grafica_Hydroxy acids and derivatives _CHEMONTID_0000472__3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0.0038542771770339, n_datos: 9</a:t>
            </a:r>
          </a:p>
        </p:txBody>
      </p:sp>
      <p:pic>
        <p:nvPicPr>
          <p:cNvPr id="3" name="Picture 2" descr="diff_grafica_Hydroxy acids and derivatives _CHEMONTID_0000472__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9</a:t>
            </a:r>
          </a:p>
        </p:txBody>
      </p:sp>
      <p:pic>
        <p:nvPicPr>
          <p:cNvPr id="3" name="Picture 2" descr="diff_grafica_Hydroxy acids and derivatives _CHEMONTID_0000472__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9</a:t>
            </a:r>
          </a:p>
        </p:txBody>
      </p:sp>
      <p:pic>
        <p:nvPicPr>
          <p:cNvPr id="3" name="Picture 2" descr="diff_grafica_Hydroxy acids and derivatives _CHEMONTID_0000472__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5</a:t>
            </a:r>
          </a:p>
        </p:txBody>
      </p:sp>
      <p:pic>
        <p:nvPicPr>
          <p:cNvPr id="3" name="Picture 2" descr="diff_grafica_Hydroxy acids and derivatives _CHEMONTID_0000472__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Hydroxy acids and derivatives (CHEMONTID:0000472): 0.0, n_datos: 5</a:t>
            </a:r>
          </a:p>
        </p:txBody>
      </p:sp>
      <p:pic>
        <p:nvPicPr>
          <p:cNvPr id="3" name="Picture 2" descr="diff_grafica_Hydroxy acids and derivatives _CHEMONTID_0000472__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35.0°C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0.7103703703703702,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0.7023607228059594, n_datos: 9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0.1524460231734869, n_datos: 6</a:t>
            </a:r>
          </a:p>
        </p:txBody>
      </p:sp>
      <p:pic>
        <p:nvPicPr>
          <p:cNvPr id="3" name="Picture 2" descr="diff_grafica_Purine nucleotides _CHEMONTID_0001506_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0.6808621726493742, n_datos: 6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0.6128506744303768, n_datos: 6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0.591195032815975, n_datos: 7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0.5889178348325096,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0.5687333524686367,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0.5605302340032738, n_datos: 5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0.5231166150670795, n_datos: 5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0.511360932959913,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0.4890183937352029, n_datos: 5</a:t>
            </a:r>
          </a:p>
        </p:txBody>
      </p:sp>
      <p:pic>
        <p:nvPicPr>
          <p:cNvPr id="3" name="Picture 2" descr="diff_grafica_Keto acids and derivatives _CHEMONTID_0000389__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0.442761166381516, n_datos: 7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0.1501745363376297,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0.3409705775869007, n_datos: 6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0.3137322981700391, n_datos: 5</a:t>
            </a:r>
          </a:p>
        </p:txBody>
      </p:sp>
      <p:pic>
        <p:nvPicPr>
          <p:cNvPr id="3" name="Picture 2" descr="diff_grafica_Keto acids and derivatives _CHEMONTID_0000389__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0.2951677439212064, n_datos: 5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0.2565837245843366, n_datos: 5</a:t>
            </a:r>
          </a:p>
        </p:txBody>
      </p:sp>
      <p:pic>
        <p:nvPicPr>
          <p:cNvPr id="3" name="Picture 2" descr="diff_grafica_Keto acids and derivatives _CHEMONTID_0000389__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0.35 mL/min  |  T0: 0.63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0.2384002910842519, n_datos: 5</a:t>
            </a:r>
          </a:p>
        </p:txBody>
      </p:sp>
      <p:pic>
        <p:nvPicPr>
          <p:cNvPr id="3" name="Picture 2" descr="diff_grafica_Keto acids and derivatives _CHEMONTID_0000389__3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0.2518 mL/min  |  T0: 0.9078553988818956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0.1223797951551872, n_datos: 5</a:t>
            </a:r>
          </a:p>
        </p:txBody>
      </p:sp>
      <p:pic>
        <p:nvPicPr>
          <p:cNvPr id="3" name="Picture 2" descr="diff_grafica_Keto acids and derivatives _CHEMONTID_0000389__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diff_grafica_Keto acids and derivatives _CHEMONTID_0000389__3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1.788888888888889 µm  |  Temp: 50.0°C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diff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diff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diff_grafica_Keto acids and derivatives _CHEMONTID_0000389__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0.1487406111860041, n_datos: 8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Keto acids and derivatives (CHEMONTID:0000389): 0.0, n_datos: 5</a:t>
            </a:r>
          </a:p>
        </p:txBody>
      </p:sp>
      <p:pic>
        <p:nvPicPr>
          <p:cNvPr id="3" name="Picture 2" descr="diff_grafica_Keto acids and derivatives _CHEMONTID_0000389__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0.6548898265353961, n_datos: 5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0.6378859347152028,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0.6166360966037916, n_datos: 5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0.6086001424982187, n_datos: 5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0.2151418166951887, n_datos: 6</a:t>
            </a:r>
          </a:p>
        </p:txBody>
      </p:sp>
      <p:pic>
        <p:nvPicPr>
          <p:cNvPr id="3" name="Picture 2" descr="diff_grafica_Phenylpropanoic acids _CHEMONTID_0002551__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0.5895077091536252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38.75°C</a:t>
            </a:r>
            <a:br/>
            <a:r>
              <a:t>    Flujo: 0.3877777777777778 mL/min  |  T0: 0.1336752174951531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Phenomenex Kinetex EVO C18</a:t>
            </a:r>
            <a:br/>
            <a:r>
              <a:t>    USP Code: column.usp.code_L1  |  Longitud: 100.0 mm</a:t>
            </a:r>
            <a:br/>
            <a:r>
              <a:t>    Tamaño Partícula: 2.6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HSS T3</a:t>
            </a:r>
            <a:br/>
            <a:r>
              <a:t>    USP Code: column.usp.code_L1  |  Longitud: 113.15789473684212 mm</a:t>
            </a:r>
            <a:br/>
            <a:r>
              <a:t>    Tamaño Partícula: 1.788888888888889 µm  |  Temp: 38.75°C</a:t>
            </a:r>
            <a:br/>
            <a:r>
              <a:t>    Flujo: 0.1 mL/min  |  T0: 2.433511506058683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diff_grafica_Phenylpropanoic acids _CHEMONTID_0002551__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0</a:t>
            </a:r>
            <a:br/>
            <a:r>
              <a:t>    USP Code: column.usp.code_0  |  Longitud: 150.0 mm</a:t>
            </a:r>
            <a:br/>
            <a:r>
              <a:t>    Tamaño Partícula: 2.6 µm  |  Temp: 40.0°C</a:t>
            </a:r>
            <a:br/>
            <a:r>
              <a:t>    Flujo: 0.35 mL/min  |  T0: 0.945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0.1477158154573583, n_datos: 7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5</a:t>
            </a:r>
          </a:p>
        </p:txBody>
      </p:sp>
      <p:pic>
        <p:nvPicPr>
          <p:cNvPr id="3" name="Picture 2" descr="diff_grafica_Phenylpropanoic acids _CHEMONTID_0002551__3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0.1468696601019033,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41.0°C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50.0°C</a:t>
            </a:r>
            <a:br/>
            <a:r>
              <a:t>    Flujo: 0.3 mL/min  |  T0: 0.1666666666666666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0.1464650424747478, n_datos: 8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6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Phenylpropanoic acids (CHEMONTID:0002551): 0.0, n_datos: 7</a:t>
            </a:r>
          </a:p>
        </p:txBody>
      </p:sp>
      <p:pic>
        <p:nvPicPr>
          <p:cNvPr id="3" name="Picture 2" descr="diff_grafica_Phenylpropanoic acids _CHEMONTID_0002551__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9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7</a:t>
            </a:r>
          </a:p>
        </p:txBody>
      </p:sp>
      <p:pic>
        <p:nvPicPr>
          <p:cNvPr id="3" name="Picture 2" descr="diff_grafica_Organic carbonic acids and derivatives _CHEMONTID_0000364__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Organic carbonic acids and derivatives (CHEMONTID:0000364): 0.0, n_datos: 5</a:t>
            </a:r>
          </a:p>
        </p:txBody>
      </p:sp>
      <p:pic>
        <p:nvPicPr>
          <p:cNvPr id="3" name="Picture 2" descr="diff_grafica_Organic carbonic acids and derivatives _CHEMONTID_0000364__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1.0, n_datos: 9</a:t>
            </a:r>
          </a:p>
        </p:txBody>
      </p:sp>
      <p:pic>
        <p:nvPicPr>
          <p:cNvPr id="3" name="Picture 2" descr="diff_grafica_Carboxylic acids and derivatives _CHEMONTID_0000265__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2.0  |  pH2: 2.0  |  Columna: Phenomenex Kinetex PFP</a:t>
            </a:r>
            <a:br/>
            <a:r>
              <a:t>    USP Code: column.usp.code_L43  |  Longitud: 100.0 mm</a:t>
            </a:r>
            <a:br/>
            <a:r>
              <a:t>    Tamaño Partícula: 2.6 µm  |  Temp: 35.0°C</a:t>
            </a:r>
            <a:br/>
            <a:r>
              <a:t>    Flujo: 1.5 mL/min  |  T0: 0.705333333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0.6356667736575348,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PS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0.6316124361628297, n_datos: 7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0.6052166123650444, n_datos: 6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0.1451762885440514, n_datos: 7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0.5816849867703263, n_datos: 7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7.0  |  pH2: 0.0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0.5809735176031039, n_datos: 8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0.5559661414876589, n_datos: 9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0.5466893241845108, n_datos: 9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0.5443935770119199, n_datos: 8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0.5424165137249541, n_datos: 8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0.5392525053037784, n_datos: 8</a:t>
            </a:r>
          </a:p>
        </p:txBody>
      </p:sp>
      <p:pic>
        <p:nvPicPr>
          <p:cNvPr id="3" name="Picture 2" descr="diff_grafica_Carboxylic acids and derivatives _CHEMONTID_0000265__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0.5280164004379401, n_datos: 5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0.5261604741858731, n_datos: 9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0.525447054506636, n_datos: 5</a:t>
            </a:r>
          </a:p>
        </p:txBody>
      </p:sp>
      <p:pic>
        <p:nvPicPr>
          <p:cNvPr id="3" name="Picture 2" descr="diff_grafica_Carboxylic acids and derivatives _CHEMONTID_0000265__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0.1367751512806756, n_datos: 7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0.5166884998112611, n_datos: 8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0.5162081425925604, n_datos: 8</a:t>
            </a:r>
          </a:p>
        </p:txBody>
      </p:sp>
      <p:pic>
        <p:nvPicPr>
          <p:cNvPr id="3" name="Picture 2" descr="diff_grafica_Carboxylic acids and derivatives _CHEMONTID_0000265__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0.4967287132522237, n_datos: 7</a:t>
            </a:r>
          </a:p>
        </p:txBody>
      </p:sp>
      <p:pic>
        <p:nvPicPr>
          <p:cNvPr id="3" name="Picture 2" descr="diff_grafica_Carboxylic acids and derivatives _CHEMONTID_0000265__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Hypercarb</a:t>
            </a:r>
            <a:br/>
            <a:r>
              <a:t>    USP Code: column.usp.code_L109  |  Longitud: 150.0 mm</a:t>
            </a:r>
            <a:br/>
            <a:r>
              <a:t>    Tamaño Partícula: 5.0 µm  |  Temp: 36.36363636363637°C</a:t>
            </a:r>
            <a:br/>
            <a:r>
              <a:t>    Flujo: 0.1 mL/min  |  T0: 3.3075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0.3739505592390046, n_datos: 7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0.2988557798016016, n_datos: 6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0.2907322458036206, n_datos: 6</a:t>
            </a:r>
          </a:p>
        </p:txBody>
      </p:sp>
      <p:pic>
        <p:nvPicPr>
          <p:cNvPr id="3" name="Picture 2" descr="diff_grafica_Carboxylic acids and derivatives _CHEMONTID_0000265__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HILICON iHILIC-(P) Classic, HILIC, PEEK</a:t>
            </a:r>
            <a:br/>
            <a:r>
              <a:t>    USP Code: column.usp.code_L122  |  Longitud: 100.0 mm</a:t>
            </a:r>
            <a:br/>
            <a:r>
              <a:t>    Tamaño Partícula: 5.0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0.2886062909301371, n_datos: 5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9.0  |  pH2: 9.0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0.2734924371288007, n_datos: 8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0.2666332069914831, n_datos: 8</a:t>
            </a:r>
          </a:p>
        </p:txBody>
      </p:sp>
      <p:pic>
        <p:nvPicPr>
          <p:cNvPr id="3" name="Picture 2" descr="diff_grafica_Carboxylic acids and derivatives _CHEMONTID_0000265__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0.2011551585312709, n_datos: 8</a:t>
            </a:r>
          </a:p>
        </p:txBody>
      </p:sp>
      <p:pic>
        <p:nvPicPr>
          <p:cNvPr id="3" name="Picture 2" descr="diff_grafica_Carboxylic acids and derivatives _CHEMONTID_0000265__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98.03921568627452 mm</a:t>
            </a:r>
            <a:br/>
            <a:r>
              <a:t>    Tamaño Partícula: 1.7 µm  |  Temp: 38.0°C</a:t>
            </a:r>
            <a:br/>
            <a:r>
              <a:t>    Flujo: 0.24 mL/min  |  T0: 0.895845316696432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0.5836807902519887, n_datos: 6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0.129865647589668, n_datos: 7</a:t>
            </a:r>
          </a:p>
        </p:txBody>
      </p:sp>
      <p:pic>
        <p:nvPicPr>
          <p:cNvPr id="3" name="Picture 2" descr="diff_grafica_Purine nucleotides _CHEMONTID_0001506_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0.187223735060653, n_datos: 8</a:t>
            </a:r>
          </a:p>
        </p:txBody>
      </p:sp>
      <p:pic>
        <p:nvPicPr>
          <p:cNvPr id="3" name="Picture 2" descr="diff_grafica_Carboxylic acids and derivatives _CHEMONTID_0000265__3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HILIC</a:t>
            </a:r>
            <a:br/>
            <a:r>
              <a:t>    USP Code: column.usp.code_L3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0</a:t>
            </a:r>
            <a:br/>
            <a:r>
              <a:t>    USP Code: column.usp.code_0  |  Longitud: 150.0 mm</a:t>
            </a:r>
            <a:br/>
            <a:r>
              <a:t>    Tamaño Partícula: 2.6 µm  |  Temp: 40.0°C</a:t>
            </a:r>
            <a:br/>
            <a:r>
              <a:t>    Flujo: 0.35 mL/min  |  T0: 0.945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8.0  |  pH2: 0.0  |  Columna: Phenomenex Kinetex EVO C18</a:t>
            </a:r>
            <a:br/>
            <a:r>
              <a:t>    USP Code: column.usp.code_L1  |  Longitud: 150.0 mm</a:t>
            </a:r>
            <a:br/>
            <a:r>
              <a:t>    Tamaño Partícula: 2.6 µm  |  Temp: 40.0°C</a:t>
            </a:r>
            <a:br/>
            <a:r>
              <a:t>    Flujo: 0.35 mL/min  |  T0: 1.9285714285714288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Carboxylic acids and derivatives (CHEMONTID:0000265): 0.0, n_datos: 7</a:t>
            </a:r>
          </a:p>
        </p:txBody>
      </p:sp>
      <p:pic>
        <p:nvPicPr>
          <p:cNvPr id="3" name="Picture 2" descr="diff_grafica_Carboxylic acids and derivatives _CHEMONTID_0000265__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0.1258329035316672, n_datos: 9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0.121193864099087,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0.109858528997852, n_datos: 8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0.1057730580012419, n_datos: 5</a:t>
            </a:r>
          </a:p>
        </p:txBody>
      </p:sp>
      <p:pic>
        <p:nvPicPr>
          <p:cNvPr id="3" name="Picture 2" descr="diff_grafica_Purine nucleotides _CHEMONTID_0001506_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6.5  |  Columna: Waters ACQUITY UPLC BEH Amide</a:t>
            </a:r>
            <a:br/>
            <a:r>
              <a:t>    USP Code: column.usp.code_L68  |  Longitud: 150.0 mm</a:t>
            </a:r>
            <a:br/>
            <a:r>
              <a:t>    Tamaño Partícula: 1.7 µm  |  Temp: 40.0°C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0.0989447287152186, n_datos: 9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0.0867020743561478, n_datos: 5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0.0847267381066457, n_datos: 6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0.25 mL/min  |  T0: 0.882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0.0812981387430505, n_datos: 6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0.0751597667810802, n_datos: 7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0.5702786088849058, n_datos: 6</a:t>
            </a:r>
          </a:p>
        </p:txBody>
      </p:sp>
      <p:pic>
        <p:nvPicPr>
          <p:cNvPr id="3" name="Picture 2" descr="diff_grafica_Purine nucleotides _CHEMONTID_0001506_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0.0717646383247515, n_datos: 8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0.0705907690991599, n_datos: 5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39.0°C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0.0692638751905317, n_datos: 6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40.0°C</a:t>
            </a:r>
            <a:br/>
            <a:r>
              <a:t>    Flujo: 0.2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0.0658006816587766, n_datos: 5</a:t>
            </a:r>
          </a:p>
        </p:txBody>
      </p:sp>
      <p:pic>
        <p:nvPicPr>
          <p:cNvPr id="3" name="Picture 2" descr="diff_grafica_Purine nucleotides _CHEMONTID_0001506_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Merck Supelco Ascentis Express C18</a:t>
            </a:r>
            <a:br/>
            <a:r>
              <a:t>    USP Code: column.usp.code_L1  |  Longitud: 100.0 mm</a:t>
            </a:r>
            <a:br/>
            <a:r>
              <a:t>    Tamaño Partícula: 2.0 µm  |  Temp: 37.5°C</a:t>
            </a:r>
            <a:br/>
            <a:r>
              <a:t>    Flujo: 0.3 mL/min  |  T0: 0.735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0.0581264876566625, n_datos: 8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4.0  |  pH2: 4.0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0.054815774283019, n_datos: 5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0.0495920307033024, n_datos: 7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0.0436194646528608, n_datos: 6</a:t>
            </a:r>
          </a:p>
        </p:txBody>
      </p:sp>
      <p:pic>
        <p:nvPicPr>
          <p:cNvPr id="3" name="Picture 2" descr="diff_grafica_Purine nucleotides _CHEMONTID_0001506_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Agilent ZORBAX Extend-C18</a:t>
            </a:r>
            <a:br/>
            <a:r>
              <a:t>    USP Code: column.usp.code_L1  |  Longitud: 50.0 mm</a:t>
            </a:r>
            <a:br/>
            <a:r>
              <a:t>    Tamaño Partícula: 1.8 µm  |  Temp: 35.0°C</a:t>
            </a:r>
            <a:br/>
            <a:r>
              <a:t>    Flujo: 0.1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0.0409426462237365, n_datos: 8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0.0408767160365807,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0.432792110855477, n_datos: 5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0.0389243467620029,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0.0377544893456587, n_datos: 8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0.0336514900469066, n_datos: 5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0.0334985287285117,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0.0311814855346337,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0.0308286768131173, n_datos: 7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0.0303904178155568, n_datos: 5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0.0253689374191827,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0.0225077374528392,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50.0°C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150.0 mm</a:t>
            </a:r>
            <a:br/>
            <a:r>
              <a:t>    Tamaño Partícula: 1.9 µm  |  Temp: 41.66666666666666°C</a:t>
            </a:r>
            <a:br/>
            <a:r>
              <a:t>    Flujo: 0.5 mL/min  |  T0: 0.6615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0.4187067953814121,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7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7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Merck SeQuant ZIC-HILIC</a:t>
            </a:r>
            <a:br/>
            <a:r>
              <a:t>    USP Code: column.usp.code_L114  |  Longitud: 150.0 mm</a:t>
            </a:r>
            <a:br/>
            <a:r>
              <a:t>    Tamaño Partícula: 5.0 µm  |  Temp: 25.0°C</a:t>
            </a:r>
            <a:br/>
            <a:r>
              <a:t>    Flujo: 0.75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11.0  |  pH2: 0.0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40.54166666666666°C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 mL/min  |  T0: 2.205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T3</a:t>
            </a:r>
            <a:br/>
            <a:r>
              <a:t>    USP Code: column.usp.code_L1  |  Longitud: 100.0 mm</a:t>
            </a:r>
            <a:br/>
            <a:r>
              <a:t>    Tamaño Partícula: 2.7 µm  |  Temp: 40.0°C</a:t>
            </a:r>
            <a:br/>
            <a:r>
              <a:t>    Flujo: 0.15 mL/min  |  T0: 1.47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Thermo Scientific Accucore HILIC</a:t>
            </a:r>
            <a:br/>
            <a:r>
              <a:t>    USP Code: column.usp.code_L3  |  Longitud: 100.0 mm</a:t>
            </a:r>
            <a:br/>
            <a:r>
              <a:t>    Tamaño Partícula: 2.6 µm  |  Temp: 36.36363636363637°C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0.4000834455845648, n_datos: 6</a:t>
            </a:r>
          </a:p>
        </p:txBody>
      </p:sp>
      <p:pic>
        <p:nvPicPr>
          <p:cNvPr id="3" name="Picture 2" descr="diff_grafica_Purine nucleotides _CHEMONTID_0001506_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Restek Raptor Biphenyl</a:t>
            </a:r>
            <a:br/>
            <a:r>
              <a:t>    USP Code: column.usp.code_L11  |  Longitud: 100.0 mm</a:t>
            </a:r>
            <a:br/>
            <a:r>
              <a:t>    Tamaño Partícula: 2.7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5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6.0  |  pH2: 6.0  |  Columna: Waters XBridge BEH Amide</a:t>
            </a:r>
            <a:br/>
            <a:r>
              <a:t>    USP Code: column.usp.code_L68  |  Longitud: 100.0 mm</a:t>
            </a:r>
            <a:br/>
            <a:r>
              <a:t>    Tamaño Partícula: 2.5 µm  |  Temp: 30.0°C</a:t>
            </a:r>
            <a:br/>
            <a:r>
              <a:t>    Flujo: 0.5 mL/min  |  T0: 0.441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150.0 mm</a:t>
            </a:r>
            <a:br/>
            <a:r>
              <a:t>    Tamaño Partícula: 1.8 µm  |  Temp: 45.0°C</a:t>
            </a:r>
            <a:br/>
            <a:r>
              <a:t>    Flujo: 0.6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0.0, n_datos: 6</a:t>
            </a:r>
          </a:p>
        </p:txBody>
      </p:sp>
      <p:pic>
        <p:nvPicPr>
          <p:cNvPr id="3" name="Picture 2" descr="diff_grafica_Purine nucleotides _CHEMONTID_0001506_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0.9124343915466256, n_datos: 5</a:t>
            </a:r>
          </a:p>
        </p:txBody>
      </p:sp>
      <p:pic>
        <p:nvPicPr>
          <p:cNvPr id="3" name="Picture 2" descr="diff_grafica_Pyrimidine nucleosides _CHEMONTID_0000480__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0.8201299113168813,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Purine nucleotides (CHEMONTID:0001506): 0.3933990918294969, n_datos: 6</a:t>
            </a:r>
          </a:p>
        </p:txBody>
      </p:sp>
      <p:pic>
        <p:nvPicPr>
          <p:cNvPr id="3" name="Picture 2" descr="diff_grafica_Purine nucleotides _CHEMONTID_0001506_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C18</a:t>
            </a:r>
            <a:br/>
            <a:r>
              <a:t>    USP Code: column.usp.code_L1  |  Longitud: 150.0 mm</a:t>
            </a:r>
            <a:br/>
            <a:r>
              <a:t>    Tamaño Partícula: 1.7 µm  |  Temp: 30.0°C</a:t>
            </a:r>
            <a:br/>
            <a:r>
              <a:t>    Flujo: 0.3 mL/min  |  T0: 1.1025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0.8143857723708935,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0.6186867983784748, n_datos: 5</a:t>
            </a:r>
          </a:p>
        </p:txBody>
      </p:sp>
      <p:pic>
        <p:nvPicPr>
          <p:cNvPr id="3" name="Picture 2" descr="diff_grafica_Pyrimidine nucleosides _CHEMONTID_0000480__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Thermo Scientific Hypersil GOLD</a:t>
            </a:r>
            <a:br/>
            <a:r>
              <a:t>    USP Code: column.usp.code_L1  |  Longitud: 113.75 mm</a:t>
            </a:r>
            <a:br/>
            <a:r>
              <a:t>    Tamaño Partícula: 1.9 µm  |  Temp: 40.0°C</a:t>
            </a:r>
            <a:br/>
            <a:r>
              <a:t>    Flujo: 0.4 mL/min  |  T0: 0.6500755324656243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0.6175899898007413,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0.615557807674032,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CORTECS UPLC C18</a:t>
            </a:r>
            <a:br/>
            <a:r>
              <a:t>    USP Code: column.usp.code_L1  |  Longitud: 100.0 mm</a:t>
            </a:r>
            <a:br/>
            <a:r>
              <a:t>    Tamaño Partícula: 1.6 µm  |  Temp: 40.0°C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0.5803160844288484,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C18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0.5799250146619376,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BEH 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0.5739613048825327,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Waters ACQUITY UPLC HSS T3</a:t>
            </a:r>
            <a:br/>
            <a:r>
              <a:t>    USP Code: column.usp.code_L1  |  Longitud: 100.0 mm</a:t>
            </a:r>
            <a:br/>
            <a:r>
              <a:t>    Tamaño Partícula: 1.8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0.5545856222792345, n_datos: 9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0.5545856222792345, n_datos: 5</a:t>
            </a:r>
          </a:p>
        </p:txBody>
      </p:sp>
      <p:pic>
        <p:nvPicPr>
          <p:cNvPr id="3" name="Picture 2" descr="diff_grafica_Pyrimidine nucleosides _CHEMONTID_0000480__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0.0  |  pH2: 0.0  |  Columna: Waters ACQUITY UPLC BEH Amide</a:t>
            </a:r>
            <a:br/>
            <a:r>
              <a:t>    USP Code: column.usp.code_L68  |  Longitud: 100.0 mm</a:t>
            </a:r>
            <a:br/>
            <a:r>
              <a:t>    Tamaño Partícula: 1.7 µm  |  Temp: 40.0°C</a:t>
            </a:r>
            <a:br/>
            <a:r>
              <a:t>    Flujo: 0.5 mL/min  |  T0: 0.4571959788769226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Pyrimidine nucleosides (CHEMONTID:0000480): 0.5519865793336541, n_datos: 5</a:t>
            </a:r>
          </a:p>
        </p:txBody>
      </p:sp>
      <p:pic>
        <p:nvPicPr>
          <p:cNvPr id="3" name="Picture 2" descr="diff_grafica_Pyrimidine nucleosides _CHEMONTID_0000480__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486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303520"/>
            <a:ext cx="5486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defRPr sz="1400" b="1"/>
            </a:pPr>
            <a:r>
              <a:t>Configuración Columna:</a:t>
            </a:r>
          </a:p>
          <a:p>
            <a:br/>
            <a:r>
              <a:t>    pH1: 3.0  |  pH2: 3.0  |  Columna: Phenomenex Kinetex XB-C18</a:t>
            </a:r>
            <a:br/>
            <a:r>
              <a:t>    USP Code: column.usp.code_L1  |  Longitud: 100.0 mm</a:t>
            </a:r>
            <a:br/>
            <a:r>
              <a:t>    Tamaño Partícula: 1.7 µm  |  Temp: 30.0°C</a:t>
            </a:r>
            <a:br/>
            <a:r>
              <a:t>    Flujo: 0.4 mL/min  |  T0: 0.55125 min</a:t>
            </a:r>
            <a:br/>
            <a:r>
              <a:t>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32052</Words>
  <Application>Microsoft Office PowerPoint</Application>
  <PresentationFormat>Presentación en pantalla (4:3)</PresentationFormat>
  <Paragraphs>1624</Paragraphs>
  <Slides>406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406</vt:i4>
      </vt:variant>
    </vt:vector>
  </HeadingPairs>
  <TitlesOfParts>
    <vt:vector size="409" baseType="lpstr">
      <vt:lpstr>Arial</vt:lpstr>
      <vt:lpstr>Calibri</vt:lpstr>
      <vt:lpstr>Office Theme</vt:lpstr>
      <vt:lpstr>Purine nucleotides (CHEMONTID:0001506): 0.7551903219299758, n_datos: 5</vt:lpstr>
      <vt:lpstr>Purine nucleotides (CHEMONTID:0001506): 0.6256110403613219, n_datos: 6</vt:lpstr>
      <vt:lpstr>Purine nucleotides (CHEMONTID:0001506): 0.5918336761917008, n_datos: 5</vt:lpstr>
      <vt:lpstr>Purine nucleotides (CHEMONTID:0001506): 0.5836807902519887, n_datos: 6</vt:lpstr>
      <vt:lpstr>Purine nucleotides (CHEMONTID:0001506): 0.5702786088849058, n_datos: 6</vt:lpstr>
      <vt:lpstr>Purine nucleotides (CHEMONTID:0001506): 0.432792110855477, n_datos: 5</vt:lpstr>
      <vt:lpstr>Purine nucleotides (CHEMONTID:0001506): 0.4187067953814121, n_datos: 6</vt:lpstr>
      <vt:lpstr>Purine nucleotides (CHEMONTID:0001506): 0.4000834455845648, n_datos: 6</vt:lpstr>
      <vt:lpstr>Purine nucleotides (CHEMONTID:0001506): 0.3933990918294969, n_datos: 6</vt:lpstr>
      <vt:lpstr>Purine nucleotides (CHEMONTID:0001506): 0.3869579368706805, n_datos: 6</vt:lpstr>
      <vt:lpstr>Purine nucleotides (CHEMONTID:0001506): 0.3782900092525306, n_datos: 6</vt:lpstr>
      <vt:lpstr>Purine nucleotides (CHEMONTID:0001506): 0.3724623606961155, n_datos: 7</vt:lpstr>
      <vt:lpstr>Purine nucleotides (CHEMONTID:0001506): 0.3679327273471175, n_datos: 6</vt:lpstr>
      <vt:lpstr>Purine nucleotides (CHEMONTID:0001506): 0.3629564486665049, n_datos: 6</vt:lpstr>
      <vt:lpstr>Purine nucleotides (CHEMONTID:0001506): 0.3615789646997833, n_datos: 5</vt:lpstr>
      <vt:lpstr>Purine nucleotides (CHEMONTID:0001506): 0.3581407156231057, n_datos: 6</vt:lpstr>
      <vt:lpstr>Purine nucleotides (CHEMONTID:0001506): 0.3465163022554159, n_datos: 6</vt:lpstr>
      <vt:lpstr>Purine nucleotides (CHEMONTID:0001506): 0.3454332865537453, n_datos: 6</vt:lpstr>
      <vt:lpstr>Purine nucleotides (CHEMONTID:0001506): 0.338832607625197, n_datos: 7</vt:lpstr>
      <vt:lpstr>Purine nucleotides (CHEMONTID:0001506): 0.331281680670106, n_datos: 7</vt:lpstr>
      <vt:lpstr>Purine nucleotides (CHEMONTID:0001506): 0.3294641120782868, n_datos: 5</vt:lpstr>
      <vt:lpstr>Purine nucleotides (CHEMONTID:0001506): 0.3244130725234019, n_datos: 6</vt:lpstr>
      <vt:lpstr>Purine nucleotides (CHEMONTID:0001506): 0.3239511743012692, n_datos: 6</vt:lpstr>
      <vt:lpstr>Purine nucleotides (CHEMONTID:0001506): 0.3214623489531802, n_datos: 6</vt:lpstr>
      <vt:lpstr>Purine nucleotides (CHEMONTID:0001506): 0.3165668522453854, n_datos: 6</vt:lpstr>
      <vt:lpstr>Purine nucleotides (CHEMONTID:0001506): 0.315932999070776, n_datos: 6</vt:lpstr>
      <vt:lpstr>Purine nucleotides (CHEMONTID:0001506): 0.3132581896618061, n_datos: 6</vt:lpstr>
      <vt:lpstr>Purine nucleotides (CHEMONTID:0001506): 0.311679008676842, n_datos: 6</vt:lpstr>
      <vt:lpstr>Purine nucleotides (CHEMONTID:0001506): 0.2536031084815815, n_datos: 6</vt:lpstr>
      <vt:lpstr>Purine nucleotides (CHEMONTID:0001506): 0.1882471668765276, n_datos: 6</vt:lpstr>
      <vt:lpstr>Purine nucleotides (CHEMONTID:0001506): 0.1876537951921257, n_datos: 6</vt:lpstr>
      <vt:lpstr>Purine nucleotides (CHEMONTID:0001506): 0.1524460231734869, n_datos: 6</vt:lpstr>
      <vt:lpstr>Purine nucleotides (CHEMONTID:0001506): 0.1501745363376297, n_datos: 7</vt:lpstr>
      <vt:lpstr>Purine nucleotides (CHEMONTID:0001506): 0.1487406111860041, n_datos: 8</vt:lpstr>
      <vt:lpstr>Purine nucleotides (CHEMONTID:0001506): 0.1477158154573583, n_datos: 7</vt:lpstr>
      <vt:lpstr>Purine nucleotides (CHEMONTID:0001506): 0.1468696601019033, n_datos: 6</vt:lpstr>
      <vt:lpstr>Purine nucleotides (CHEMONTID:0001506): 0.1464650424747478, n_datos: 8</vt:lpstr>
      <vt:lpstr>Purine nucleotides (CHEMONTID:0001506): 0.1451762885440514, n_datos: 7</vt:lpstr>
      <vt:lpstr>Purine nucleotides (CHEMONTID:0001506): 0.1367751512806756, n_datos: 7</vt:lpstr>
      <vt:lpstr>Purine nucleotides (CHEMONTID:0001506): 0.129865647589668, n_datos: 7</vt:lpstr>
      <vt:lpstr>Purine nucleotides (CHEMONTID:0001506): 0.1258329035316672, n_datos: 9</vt:lpstr>
      <vt:lpstr>Purine nucleotides (CHEMONTID:0001506): 0.121193864099087, n_datos: 6</vt:lpstr>
      <vt:lpstr>Purine nucleotides (CHEMONTID:0001506): 0.109858528997852, n_datos: 8</vt:lpstr>
      <vt:lpstr>Purine nucleotides (CHEMONTID:0001506): 0.1057730580012419, n_datos: 5</vt:lpstr>
      <vt:lpstr>Purine nucleotides (CHEMONTID:0001506): 0.0989447287152186, n_datos: 9</vt:lpstr>
      <vt:lpstr>Purine nucleotides (CHEMONTID:0001506): 0.0867020743561478, n_datos: 5</vt:lpstr>
      <vt:lpstr>Purine nucleotides (CHEMONTID:0001506): 0.0847267381066457, n_datos: 6</vt:lpstr>
      <vt:lpstr>Purine nucleotides (CHEMONTID:0001506): 0.0812981387430505, n_datos: 6</vt:lpstr>
      <vt:lpstr>Purine nucleotides (CHEMONTID:0001506): 0.0751597667810802, n_datos: 7</vt:lpstr>
      <vt:lpstr>Purine nucleotides (CHEMONTID:0001506): 0.0717646383247515, n_datos: 8</vt:lpstr>
      <vt:lpstr>Purine nucleotides (CHEMONTID:0001506): 0.0705907690991599, n_datos: 5</vt:lpstr>
      <vt:lpstr>Purine nucleotides (CHEMONTID:0001506): 0.0692638751905317, n_datos: 6</vt:lpstr>
      <vt:lpstr>Purine nucleotides (CHEMONTID:0001506): 0.0658006816587766, n_datos: 5</vt:lpstr>
      <vt:lpstr>Purine nucleotides (CHEMONTID:0001506): 0.0581264876566625, n_datos: 8</vt:lpstr>
      <vt:lpstr>Purine nucleotides (CHEMONTID:0001506): 0.054815774283019, n_datos: 5</vt:lpstr>
      <vt:lpstr>Purine nucleotides (CHEMONTID:0001506): 0.0495920307033024, n_datos: 7</vt:lpstr>
      <vt:lpstr>Purine nucleotides (CHEMONTID:0001506): 0.0436194646528608, n_datos: 6</vt:lpstr>
      <vt:lpstr>Purine nucleotides (CHEMONTID:0001506): 0.0409426462237365, n_datos: 8</vt:lpstr>
      <vt:lpstr>Purine nucleotides (CHEMONTID:0001506): 0.0408767160365807, n_datos: 6</vt:lpstr>
      <vt:lpstr>Purine nucleotides (CHEMONTID:0001506): 0.0389243467620029, n_datos: 5</vt:lpstr>
      <vt:lpstr>Purine nucleotides (CHEMONTID:0001506): 0.0377544893456587, n_datos: 8</vt:lpstr>
      <vt:lpstr>Purine nucleotides (CHEMONTID:0001506): 0.0336514900469066, n_datos: 5</vt:lpstr>
      <vt:lpstr>Purine nucleotides (CHEMONTID:0001506): 0.0334985287285117, n_datos: 6</vt:lpstr>
      <vt:lpstr>Purine nucleotides (CHEMONTID:0001506): 0.0311814855346337, n_datos: 6</vt:lpstr>
      <vt:lpstr>Purine nucleotides (CHEMONTID:0001506): 0.0308286768131173, n_datos: 7</vt:lpstr>
      <vt:lpstr>Purine nucleotides (CHEMONTID:0001506): 0.0303904178155568, n_datos: 5</vt:lpstr>
      <vt:lpstr>Purine nucleotides (CHEMONTID:0001506): 0.0253689374191827, n_datos: 6</vt:lpstr>
      <vt:lpstr>Purine nucleotides (CHEMONTID:0001506): 0.0225077374528392, n_datos: 6</vt:lpstr>
      <vt:lpstr>Purine nucleotides (CHEMONTID:0001506): 0.0, n_datos: 6</vt:lpstr>
      <vt:lpstr>Purine nucleotides (CHEMONTID:0001506): 0.0, n_datos: 7</vt:lpstr>
      <vt:lpstr>Purine nucleotides (CHEMONTID:0001506): 0.0, n_datos: 6</vt:lpstr>
      <vt:lpstr>Purine nucleotides (CHEMONTID:0001506): 0.0, n_datos: 7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5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Purine nucleotides (CHEMONTID:0001506): 0.0, n_datos: 6</vt:lpstr>
      <vt:lpstr>Pyrimidine nucleosides (CHEMONTID:0000480): 0.9124343915466256, n_datos: 5</vt:lpstr>
      <vt:lpstr>Pyrimidine nucleosides (CHEMONTID:0000480): 0.8201299113168813, n_datos: 5</vt:lpstr>
      <vt:lpstr>Pyrimidine nucleosides (CHEMONTID:0000480): 0.8143857723708935, n_datos: 5</vt:lpstr>
      <vt:lpstr>Pyrimidine nucleosides (CHEMONTID:0000480): 0.6186867983784748, n_datos: 5</vt:lpstr>
      <vt:lpstr>Pyrimidine nucleosides (CHEMONTID:0000480): 0.6175899898007413, n_datos: 5</vt:lpstr>
      <vt:lpstr>Pyrimidine nucleosides (CHEMONTID:0000480): 0.615557807674032, n_datos: 5</vt:lpstr>
      <vt:lpstr>Pyrimidine nucleosides (CHEMONTID:0000480): 0.5803160844288484, n_datos: 5</vt:lpstr>
      <vt:lpstr>Pyrimidine nucleosides (CHEMONTID:0000480): 0.5799250146619376, n_datos: 5</vt:lpstr>
      <vt:lpstr>Pyrimidine nucleosides (CHEMONTID:0000480): 0.5739613048825327, n_datos: 5</vt:lpstr>
      <vt:lpstr>Pyrimidine nucleosides (CHEMONTID:0000480): 0.5545856222792345, n_datos: 9</vt:lpstr>
      <vt:lpstr>Pyrimidine nucleosides (CHEMONTID:0000480): 0.5545856222792345, n_datos: 5</vt:lpstr>
      <vt:lpstr>Pyrimidine nucleosides (CHEMONTID:0000480): 0.5519865793336541, n_datos: 5</vt:lpstr>
      <vt:lpstr>Pyrimidine nucleosides (CHEMONTID:0000480): 0.5471220400728597, n_datos: 5</vt:lpstr>
      <vt:lpstr>Pyrimidine nucleosides (CHEMONTID:0000480): 0.5456690534663997, n_datos: 5</vt:lpstr>
      <vt:lpstr>Pyrimidine nucleosides (CHEMONTID:0000480): 0.5438329761474019, n_datos: 5</vt:lpstr>
      <vt:lpstr>Pyrimidine nucleosides (CHEMONTID:0000480): 0.5395951242518866, n_datos: 5</vt:lpstr>
      <vt:lpstr>Pyrimidine nucleosides (CHEMONTID:0000480): 0.5331544349051358, n_datos: 5</vt:lpstr>
      <vt:lpstr>Pyrimidine nucleosides (CHEMONTID:0000480): 0.5230920934113341, n_datos: 5</vt:lpstr>
      <vt:lpstr>Pyrimidine nucleosides (CHEMONTID:0000480): 0.5130212179392508, n_datos: 5</vt:lpstr>
      <vt:lpstr>Pyrimidine nucleosides (CHEMONTID:0000480): 0.5068302730030663, n_datos: 5</vt:lpstr>
      <vt:lpstr>Pyrimidine nucleosides (CHEMONTID:0000480): 0.5065944815489443, n_datos: 5</vt:lpstr>
      <vt:lpstr>Pyrimidine nucleosides (CHEMONTID:0000480): 0.4889197015804457, n_datos: 5</vt:lpstr>
      <vt:lpstr>Pyrimidine nucleosides (CHEMONTID:0000480): 0.4694530988624959, n_datos: 5</vt:lpstr>
      <vt:lpstr>Pyrimidine nucleosides (CHEMONTID:0000480): 0.0, n_datos: 5</vt:lpstr>
      <vt:lpstr>Pyrimidine nucleosides (CHEMONTID:0000480): 0.0, n_datos: 6</vt:lpstr>
      <vt:lpstr>Purine nucleosides (CHEMONTID:0000479): 1.0, n_datos: 6</vt:lpstr>
      <vt:lpstr>Purine nucleosides (CHEMONTID:0000479): 0.998761945463918, n_datos: 5</vt:lpstr>
      <vt:lpstr>Purine nucleosides (CHEMONTID:0000479): 0.9600672209686056, n_datos: 6</vt:lpstr>
      <vt:lpstr>Purine nucleosides (CHEMONTID:0000479): 0.9083600472910576, n_datos: 5</vt:lpstr>
      <vt:lpstr>Purine nucleosides (CHEMONTID:0000479): 0.8803113365856192, n_datos: 9</vt:lpstr>
      <vt:lpstr>Purine nucleosides (CHEMONTID:0000479): 0.8678081182759053, n_datos: 9</vt:lpstr>
      <vt:lpstr>Purine nucleosides (CHEMONTID:0000479): 0.7489473690013263, n_datos: 8</vt:lpstr>
      <vt:lpstr>Purine nucleosides (CHEMONTID:0000479): 0.7485399068804484, n_datos: 5</vt:lpstr>
      <vt:lpstr>Purine nucleosides (CHEMONTID:0000479): 0.7470472440944882, n_datos: 6</vt:lpstr>
      <vt:lpstr>Purine nucleosides (CHEMONTID:0000479): 0.1775060993199075, n_datos: 7</vt:lpstr>
      <vt:lpstr>Purine nucleosides (CHEMONTID:0000479): 0.1733663946909703, n_datos: 7</vt:lpstr>
      <vt:lpstr>Purine nucleosides (CHEMONTID:0000479): 0.1726303835811057, n_datos: 6</vt:lpstr>
      <vt:lpstr>Purine nucleosides (CHEMONTID:0000479): 0.1648458642302096, n_datos: 6</vt:lpstr>
      <vt:lpstr>Purine nucleosides (CHEMONTID:0000479): 0.1618535914999531, n_datos: 7</vt:lpstr>
      <vt:lpstr>Purine nucleosides (CHEMONTID:0000479): 0.1553152225226386, n_datos: 7</vt:lpstr>
      <vt:lpstr>Purine nucleosides (CHEMONTID:0000479): 0.1552505015013892, n_datos: 7</vt:lpstr>
      <vt:lpstr>Purine nucleosides (CHEMONTID:0000479): 0.1210460130760452, n_datos: 7</vt:lpstr>
      <vt:lpstr>Purine nucleosides (CHEMONTID:0000479): 0.1193593775864922, n_datos: 7</vt:lpstr>
      <vt:lpstr>Purine nucleosides (CHEMONTID:0000479): 0.1172653534183082, n_datos: 7</vt:lpstr>
      <vt:lpstr>Purine nucleosides (CHEMONTID:0000479): 0.0919492967302014, n_datos: 6</vt:lpstr>
      <vt:lpstr>Purine nucleosides (CHEMONTID:0000479): 0.0899808404942464, n_datos: 7</vt:lpstr>
      <vt:lpstr>Purine nucleosides (CHEMONTID:0000479): 0.0875879477260307, n_datos: 7</vt:lpstr>
      <vt:lpstr>Purine nucleosides (CHEMONTID:0000479): 0.0756391191947772, n_datos: 7</vt:lpstr>
      <vt:lpstr>Purine nucleosides (CHEMONTID:0000479): 0.0754927167929022, n_datos: 7</vt:lpstr>
      <vt:lpstr>Purine nucleosides (CHEMONTID:0000479): 0.0673938812748897, n_datos: 7</vt:lpstr>
      <vt:lpstr>Purine nucleosides (CHEMONTID:0000479): 0.0660603588483183, n_datos: 7</vt:lpstr>
      <vt:lpstr>Purine nucleosides (CHEMONTID:0000479): 0.0642501786693125, n_datos: 7</vt:lpstr>
      <vt:lpstr>Purine nucleosides (CHEMONTID:0000479): 0.0638178794113242, n_datos: 6</vt:lpstr>
      <vt:lpstr>Purine nucleosides (CHEMONTID:0000479): 0.0566434067735375, n_datos: 7</vt:lpstr>
      <vt:lpstr>Purine nucleosides (CHEMONTID:0000479): 0.0522493798332941, n_datos: 6</vt:lpstr>
      <vt:lpstr>Purine nucleosides (CHEMONTID:0000479): 0.0510465867359019, n_datos: 7</vt:lpstr>
      <vt:lpstr>Purine nucleosides (CHEMONTID:0000479): 0.0458067786790266, n_datos: 6</vt:lpstr>
      <vt:lpstr>Purine nucleosides (CHEMONTID:0000479): 0.0393507897376873, n_datos: 7</vt:lpstr>
      <vt:lpstr>Purine nucleosides (CHEMONTID:0000479): 0.0365517006339036, n_datos: 6</vt:lpstr>
      <vt:lpstr>Purine nucleosides (CHEMONTID:0000479): 0.0283706500205584, n_datos: 8</vt:lpstr>
      <vt:lpstr>Purine nucleosides (CHEMONTID:0000479): 0.0269294131023255, n_datos: 5</vt:lpstr>
      <vt:lpstr>Purine nucleosides (CHEMONTID:0000479): 0.026825407644711, n_datos: 7</vt:lpstr>
      <vt:lpstr>Purine nucleosides (CHEMONTID:0000479): 0.0196534111874259, n_datos: 5</vt:lpstr>
      <vt:lpstr>Purine nucleosides (CHEMONTID:0000479): 0.0152472681749573, n_datos: 5</vt:lpstr>
      <vt:lpstr>Purine nucleosides (CHEMONTID:0000479): 0.0145542105306411, n_datos: 5</vt:lpstr>
      <vt:lpstr>Purine nucleosides (CHEMONTID:0000479): 0.0125641450091043, n_datos: 5</vt:lpstr>
      <vt:lpstr>Purine nucleosides (CHEMONTID:0000479): 0.0011789412206934, n_datos: 6</vt:lpstr>
      <vt:lpstr>Purine nucleosides (CHEMONTID:0000479): 0.0, n_datos: 5</vt:lpstr>
      <vt:lpstr>Purine nucleosides (CHEMONTID:0000479): 0.0, n_datos: 5</vt:lpstr>
      <vt:lpstr>5'-deoxyribonucleosides (CHEMONTID:0004502): 0.0, n_datos: 5</vt:lpstr>
      <vt:lpstr>Nucleoside and nucleotide analogues (CHEMONTID:0003737): 0.0, n_datos: 5</vt:lpstr>
      <vt:lpstr>Pyrimidine nucleotides (CHEMONTID:0001509): 0.363395360288453, n_datos: 6</vt:lpstr>
      <vt:lpstr>Pyrimidine nucleotides (CHEMONTID:0001509): 0.3470868741723165, n_datos: 5</vt:lpstr>
      <vt:lpstr>Pyrimidine nucleotides (CHEMONTID:0001509): 0.2647977875933125, n_datos: 5</vt:lpstr>
      <vt:lpstr>Pyrimidine nucleotides (CHEMONTID:0001509): 0.2584929124907855, n_datos: 5</vt:lpstr>
      <vt:lpstr>Pyrimidine nucleotides (CHEMONTID:0001509): 0.2558620923682514, n_datos: 5</vt:lpstr>
      <vt:lpstr>Pyrimidine nucleotides (CHEMONTID:0001509): 0.2527137650409731, n_datos: 6</vt:lpstr>
      <vt:lpstr>Pyrimidine nucleotides (CHEMONTID:0001509): 0.2266594668413759, n_datos: 7</vt:lpstr>
      <vt:lpstr>Pyrimidine nucleotides (CHEMONTID:0001509): 0.2198688668923444, n_datos: 7</vt:lpstr>
      <vt:lpstr>Pyrimidine nucleotides (CHEMONTID:0001509): 0.2066377741220141, n_datos: 6</vt:lpstr>
      <vt:lpstr>Pyrimidine nucleotides (CHEMONTID:0001509): 0.197617642809917, n_datos: 6</vt:lpstr>
      <vt:lpstr>Pyrimidine nucleotides (CHEMONTID:0001509): 0.196318589025756, n_datos: 5</vt:lpstr>
      <vt:lpstr>Pyrimidine nucleotides (CHEMONTID:0001509): 0.1918710095897567, n_datos: 5</vt:lpstr>
      <vt:lpstr>Pyrimidine nucleotides (CHEMONTID:0001509): 0.1876214939140894, n_datos: 5</vt:lpstr>
      <vt:lpstr>Pyrimidine nucleotides (CHEMONTID:0001509): 0.1865573848609754, n_datos: 5</vt:lpstr>
      <vt:lpstr>Pyrimidine nucleotides (CHEMONTID:0001509): 0.1795516208773573, n_datos: 5</vt:lpstr>
      <vt:lpstr>Pyrimidine nucleotides (CHEMONTID:0001509): 0.1759552668464238, n_datos: 5</vt:lpstr>
      <vt:lpstr>Pyrimidine nucleotides (CHEMONTID:0001509): 0.1542106078802837, n_datos: 5</vt:lpstr>
      <vt:lpstr>Pyrimidine nucleotides (CHEMONTID:0001509): 0.1518201932382054, n_datos: 9</vt:lpstr>
      <vt:lpstr>Pyrimidine nucleotides (CHEMONTID:0001509): 0.1469254797774866, n_datos: 7</vt:lpstr>
      <vt:lpstr>Pyrimidine nucleotides (CHEMONTID:0001509): 0.1457202748599671, n_datos: 8</vt:lpstr>
      <vt:lpstr>Pyrimidine nucleotides (CHEMONTID:0001509): 0.1398250698957427, n_datos: 9</vt:lpstr>
      <vt:lpstr>Pyrimidine nucleotides (CHEMONTID:0001509): 0.1358507747525844, n_datos: 8</vt:lpstr>
      <vt:lpstr>Pyrimidine nucleotides (CHEMONTID:0001509): 0.1309989604328566, n_datos: 6</vt:lpstr>
      <vt:lpstr>Pyrimidine nucleotides (CHEMONTID:0001509): 0.1280028772038811, n_datos: 5</vt:lpstr>
      <vt:lpstr>Pyrimidine nucleotides (CHEMONTID:0001509): 0.1258539118170159, n_datos: 6</vt:lpstr>
      <vt:lpstr>Pyrimidine nucleotides (CHEMONTID:0001509): 0.1252964879949918, n_datos: 5</vt:lpstr>
      <vt:lpstr>Pyrimidine nucleotides (CHEMONTID:0001509): 0.1212392683837251, n_datos: 9</vt:lpstr>
      <vt:lpstr>Pyrimidine nucleotides (CHEMONTID:0001509): 0.1187225110452048, n_datos: 5</vt:lpstr>
      <vt:lpstr>Pyrimidine nucleotides (CHEMONTID:0001509): 0.1138726894605953, n_datos: 5</vt:lpstr>
      <vt:lpstr>Pyrimidine nucleotides (CHEMONTID:0001509): 0.1133208024357461, n_datos: 9</vt:lpstr>
      <vt:lpstr>Pyrimidine nucleotides (CHEMONTID:0001509): 0.1108872631451489, n_datos: 5</vt:lpstr>
      <vt:lpstr>Pyrimidine nucleotides (CHEMONTID:0001509): 0.110709559197801, n_datos: 7</vt:lpstr>
      <vt:lpstr>Pyrimidine nucleotides (CHEMONTID:0001509): 0.1105525243620594, n_datos: 7</vt:lpstr>
      <vt:lpstr>Pyrimidine nucleotides (CHEMONTID:0001509): 0.1061972264532462, n_datos: 5</vt:lpstr>
      <vt:lpstr>Pyrimidine nucleotides (CHEMONTID:0001509): 0.0602813549832027, n_datos: 9</vt:lpstr>
      <vt:lpstr>Pyrimidine nucleotides (CHEMONTID:0001509): 0.0581638281158597, n_datos: 7</vt:lpstr>
      <vt:lpstr>Pyrimidine nucleotides (CHEMONTID:0001509): 0.0449525391373622, n_datos: 6</vt:lpstr>
      <vt:lpstr>Pyrimidine nucleotides (CHEMONTID:0001509): 0.0379083315541107, n_datos: 5</vt:lpstr>
      <vt:lpstr>Pyrimidine nucleotides (CHEMONTID:0001509): 0.0074143388199441, n_datos: 6</vt:lpstr>
      <vt:lpstr>Pyrimidine nucleotides (CHEMONTID:0001509): 0.0, n_datos: 6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Pyrimidine nucleotides (CHEMONTID:0001509): 0.0, n_datos: 7</vt:lpstr>
      <vt:lpstr>Steroids and steroid derivatives (CHEMONTID:0000258): 0.9967512818220816, n_datos: 7</vt:lpstr>
      <vt:lpstr>Steroids and steroid derivatives (CHEMONTID:0000258): 0.9877366666933536, n_datos: 8</vt:lpstr>
      <vt:lpstr>Steroids and steroid derivatives (CHEMONTID:0000258): 0.8924765699169752, n_datos: 6</vt:lpstr>
      <vt:lpstr>Steroids and steroid derivatives (CHEMONTID:0000258): 0.8924765699169752, n_datos: 6</vt:lpstr>
      <vt:lpstr>Steroids and steroid derivatives (CHEMONTID:0000258): 0.8783627994347994, n_datos: 5</vt:lpstr>
      <vt:lpstr>Steroids and steroid derivatives (CHEMONTID:0000258): 0.8501210241735804, n_datos: 7</vt:lpstr>
      <vt:lpstr>Steroids and steroid derivatives (CHEMONTID:0000258): 0.813513294359968, n_datos: 5</vt:lpstr>
      <vt:lpstr>Steroids and steroid derivatives (CHEMONTID:0000258): 0.6462467045376699, n_datos: 5</vt:lpstr>
      <vt:lpstr>Steroids and steroid derivatives (CHEMONTID:0000258): 0.6357493937474933, n_datos: 5</vt:lpstr>
      <vt:lpstr>Steroids and steroid derivatives (CHEMONTID:0000258): 0.589109449052031, n_datos: 5</vt:lpstr>
      <vt:lpstr>Steroids and steroid derivatives (CHEMONTID:0000258): 0.5618053815758848, n_datos: 5</vt:lpstr>
      <vt:lpstr>Steroids and steroid derivatives (CHEMONTID:0000258): 0.4879107718429321, n_datos: 5</vt:lpstr>
      <vt:lpstr>Steroids and steroid derivatives (CHEMONTID:0000258): 0.2571691821494218, n_datos: 6</vt:lpstr>
      <vt:lpstr>Steroids and steroid derivatives (CHEMONTID:0000258): 0.2541848558350615, n_datos: 6</vt:lpstr>
      <vt:lpstr>Steroids and steroid derivatives (CHEMONTID:0000258): 0.2541507645185599, n_datos: 6</vt:lpstr>
      <vt:lpstr>Steroids and steroid derivatives (CHEMONTID:0000258): 0.2528956990147646, n_datos: 6</vt:lpstr>
      <vt:lpstr>Steroids and steroid derivatives (CHEMONTID:0000258): 0.2528034592608713, n_datos: 6</vt:lpstr>
      <vt:lpstr>Steroids and steroid derivatives (CHEMONTID:0000258): 0.2519289980480441, n_datos: 6</vt:lpstr>
      <vt:lpstr>Steroids and steroid derivatives (CHEMONTID:0000258): 0.2510773806824414, n_datos: 6</vt:lpstr>
      <vt:lpstr>Steroids and steroid derivatives (CHEMONTID:0000258): 0.2498244593348642, n_datos: 6</vt:lpstr>
      <vt:lpstr>Steroids and steroid derivatives (CHEMONTID:0000258): 0.24174362830133, n_datos: 6</vt:lpstr>
      <vt:lpstr>Steroids and steroid derivatives (CHEMONTID:0000258): 0.2398504692701349, n_datos: 6</vt:lpstr>
      <vt:lpstr>Steroids and steroid derivatives (CHEMONTID:0000258): 0.2349864714928475, n_datos: 6</vt:lpstr>
      <vt:lpstr>Steroids and steroid derivatives (CHEMONTID:0000258): 0.2309914640831409, n_datos: 6</vt:lpstr>
      <vt:lpstr>Steroids and steroid derivatives (CHEMONTID:0000258): 0.2286787861439222, n_datos: 6</vt:lpstr>
      <vt:lpstr>Steroids and steroid derivatives (CHEMONTID:0000258): 0.2280582209984438, n_datos: 6</vt:lpstr>
      <vt:lpstr>Steroids and steroid derivatives (CHEMONTID:0000258): 0.2267413321422214, n_datos: 6</vt:lpstr>
      <vt:lpstr>Steroids and steroid derivatives (CHEMONTID:0000258): 0.2262501605710954, n_datos: 6</vt:lpstr>
      <vt:lpstr>Steroids and steroid derivatives (CHEMONTID:0000258): 0.2222264433637, n_datos: 5</vt:lpstr>
      <vt:lpstr>Steroids and steroid derivatives (CHEMONTID:0000258): 0.2200380078425081, n_datos: 6</vt:lpstr>
      <vt:lpstr>Steroids and steroid derivatives (CHEMONTID:0000258): 0.2194307147209424, n_datos: 6</vt:lpstr>
      <vt:lpstr>Steroids and steroid derivatives (CHEMONTID:0000258): 0.217580098281911, n_datos: 6</vt:lpstr>
      <vt:lpstr>Steroids and steroid derivatives (CHEMONTID:0000258): 0.2173352879191589, n_datos: 6</vt:lpstr>
      <vt:lpstr>Steroids and steroid derivatives (CHEMONTID:0000258): 0.2157491119094056, n_datos: 5</vt:lpstr>
      <vt:lpstr>Steroids and steroid derivatives (CHEMONTID:0000258): 0.2151528087278261, n_datos: 6</vt:lpstr>
      <vt:lpstr>Steroids and steroid derivatives (CHEMONTID:0000258): 0.2131069328242288, n_datos: 6</vt:lpstr>
      <vt:lpstr>Steroids and steroid derivatives (CHEMONTID:0000258): 0.2107797109758659, n_datos: 6</vt:lpstr>
      <vt:lpstr>Steroids and steroid derivatives (CHEMONTID:0000258): 0.2003202986220337, n_datos: 6</vt:lpstr>
      <vt:lpstr>Steroids and steroid derivatives (CHEMONTID:0000258): 0.1943314114388286, n_datos: 6</vt:lpstr>
      <vt:lpstr>Steroids and steroid derivatives (CHEMONTID:0000258): 0.1937364750404107, n_datos: 6</vt:lpstr>
      <vt:lpstr>Steroids and steroid derivatives (CHEMONTID:0000258): 0.1929149776197446, n_datos: 6</vt:lpstr>
      <vt:lpstr>Steroids and steroid derivatives (CHEMONTID:0000258): 0.1037264007823571, n_datos: 5</vt:lpstr>
      <vt:lpstr>Steroids and steroid derivatives (CHEMONTID:0000258): 0.0, n_datos: 6</vt:lpstr>
      <vt:lpstr>Fatty Acyls (CHEMONTID:0003909): 0.6719685005381596, n_datos: 9</vt:lpstr>
      <vt:lpstr>Fatty Acyls (CHEMONTID:0003909): 0.6529738357704422, n_datos: 8</vt:lpstr>
      <vt:lpstr>Fatty Acyls (CHEMONTID:0003909): 0.6426030010828648, n_datos: 8</vt:lpstr>
      <vt:lpstr>Fatty Acyls (CHEMONTID:0003909): 0.6413554146112285, n_datos: 7</vt:lpstr>
      <vt:lpstr>Fatty Acyls (CHEMONTID:0003909): 0.5626572904772135, n_datos: 7</vt:lpstr>
      <vt:lpstr>Fatty Acyls (CHEMONTID:0003909): 0.5346878824969398, n_datos: 6</vt:lpstr>
      <vt:lpstr>Fatty Acyls (CHEMONTID:0003909): 0.5332108968472604, n_datos: 6</vt:lpstr>
      <vt:lpstr>Fatty Acyls (CHEMONTID:0003909): 0.532864714868103, n_datos: 5</vt:lpstr>
      <vt:lpstr>Fatty Acyls (CHEMONTID:0003909): 0.5323613819996788, n_datos: 5</vt:lpstr>
      <vt:lpstr>Fatty Acyls (CHEMONTID:0003909): 0.5319467600436977, n_datos: 5</vt:lpstr>
      <vt:lpstr>Fatty Acyls (CHEMONTID:0003909): 0.5309354371012571, n_datos: 7</vt:lpstr>
      <vt:lpstr>Fatty Acyls (CHEMONTID:0003909): 0.5303725097919538, n_datos: 5</vt:lpstr>
      <vt:lpstr>Fatty Acyls (CHEMONTID:0003909): 0.5293809451595732, n_datos: 5</vt:lpstr>
      <vt:lpstr>Fatty Acyls (CHEMONTID:0003909): 0.5287087987326515, n_datos: 5</vt:lpstr>
      <vt:lpstr>Fatty Acyls (CHEMONTID:0003909): 0.5284381093052886, n_datos: 5</vt:lpstr>
      <vt:lpstr>Fatty Acyls (CHEMONTID:0003909): 0.5279658688796667, n_datos: 5</vt:lpstr>
      <vt:lpstr>Fatty Acyls (CHEMONTID:0003909): 0.5275339201473654, n_datos: 5</vt:lpstr>
      <vt:lpstr>Fatty Acyls (CHEMONTID:0003909): 0.5273797544583403, n_datos: 5</vt:lpstr>
      <vt:lpstr>Fatty Acyls (CHEMONTID:0003909): 0.5239475732910038, n_datos: 5</vt:lpstr>
      <vt:lpstr>Fatty Acyls (CHEMONTID:0003909): 0.5236457593830692, n_datos: 5</vt:lpstr>
      <vt:lpstr>Fatty Acyls (CHEMONTID:0003909): 0.5228945745562789, n_datos: 5</vt:lpstr>
      <vt:lpstr>Fatty Acyls (CHEMONTID:0003909): 0.5191903162124518, n_datos: 5</vt:lpstr>
      <vt:lpstr>Fatty Acyls (CHEMONTID:0003909): 0.5132237940848214, n_datos: 5</vt:lpstr>
      <vt:lpstr>Fatty Acyls (CHEMONTID:0003909): 0.5107835735729693, n_datos: 5</vt:lpstr>
      <vt:lpstr>Fatty Acyls (CHEMONTID:0003909): 0.5089922480620154, n_datos: 5</vt:lpstr>
      <vt:lpstr>Fatty Acyls (CHEMONTID:0003909): 0.5066896921099252, n_datos: 7</vt:lpstr>
      <vt:lpstr>Fatty Acyls (CHEMONTID:0003909): 0.3771338766193675, n_datos: 8</vt:lpstr>
      <vt:lpstr>Fatty Acyls (CHEMONTID:0003909): 0.3746045996762785, n_datos: 9</vt:lpstr>
      <vt:lpstr>Fatty Acyls (CHEMONTID:0003909): 0.1204596046033677, n_datos: 7</vt:lpstr>
      <vt:lpstr>Fatty Acyls (CHEMONTID:0003909): 0.0875250822949016, n_datos: 5</vt:lpstr>
      <vt:lpstr>Fatty Acyls (CHEMONTID:0003909): 0.0861762882349997, n_datos: 6</vt:lpstr>
      <vt:lpstr>Fatty Acyls (CHEMONTID:0003909): 0.0224192738832188, n_datos: 6</vt:lpstr>
      <vt:lpstr>Fatty Acyls (CHEMONTID:0003909): 0.0, n_datos: 7</vt:lpstr>
      <vt:lpstr>Fatty Acyls (CHEMONTID:0003909): 0.0, n_datos: 8</vt:lpstr>
      <vt:lpstr>Hydroxy acids and derivatives (CHEMONTID:0000472): 1.0, n_datos: 6</vt:lpstr>
      <vt:lpstr>Hydroxy acids and derivatives (CHEMONTID:0000472): 0.9559913400292204, n_datos: 9</vt:lpstr>
      <vt:lpstr>Hydroxy acids and derivatives (CHEMONTID:0000472): 0.5704505686548555, n_datos: 5</vt:lpstr>
      <vt:lpstr>Hydroxy acids and derivatives (CHEMONTID:0000472): 0.5630142779217152, n_datos: 8</vt:lpstr>
      <vt:lpstr>Hydroxy acids and derivatives (CHEMONTID:0000472): 0.5558408300387431, n_datos: 5</vt:lpstr>
      <vt:lpstr>Hydroxy acids and derivatives (CHEMONTID:0000472): 0.5482384933842034, n_datos: 6</vt:lpstr>
      <vt:lpstr>Hydroxy acids and derivatives (CHEMONTID:0000472): 0.5436391389291441, n_datos: 8</vt:lpstr>
      <vt:lpstr>Hydroxy acids and derivatives (CHEMONTID:0000472): 0.5321248793550002, n_datos: 5</vt:lpstr>
      <vt:lpstr>Hydroxy acids and derivatives (CHEMONTID:0000472): 0.5316994415876587, n_datos: 5</vt:lpstr>
      <vt:lpstr>Hydroxy acids and derivatives (CHEMONTID:0000472): 0.5260624789348927, n_datos: 5</vt:lpstr>
      <vt:lpstr>Hydroxy acids and derivatives (CHEMONTID:0000472): 0.5247026880260657, n_datos: 6</vt:lpstr>
      <vt:lpstr>Hydroxy acids and derivatives (CHEMONTID:0000472): 0.5208469676198613, n_datos: 6</vt:lpstr>
      <vt:lpstr>Hydroxy acids and derivatives (CHEMONTID:0000472): 0.5146742227431036, n_datos: 5</vt:lpstr>
      <vt:lpstr>Hydroxy acids and derivatives (CHEMONTID:0000472): 0.5111712403369317, n_datos: 6</vt:lpstr>
      <vt:lpstr>Hydroxy acids and derivatives (CHEMONTID:0000472): 0.5100409894716862, n_datos: 5</vt:lpstr>
      <vt:lpstr>Hydroxy acids and derivatives (CHEMONTID:0000472): 0.5092724065229551, n_datos: 5</vt:lpstr>
      <vt:lpstr>Hydroxy acids and derivatives (CHEMONTID:0000472): 0.5029510905045499, n_datos: 8</vt:lpstr>
      <vt:lpstr>Hydroxy acids and derivatives (CHEMONTID:0000472): 0.5017279535577401, n_datos: 9</vt:lpstr>
      <vt:lpstr>Hydroxy acids and derivatives (CHEMONTID:0000472): 0.501410400622999, n_datos: 9</vt:lpstr>
      <vt:lpstr>Hydroxy acids and derivatives (CHEMONTID:0000472): 0.4998702516445533, n_datos: 7</vt:lpstr>
      <vt:lpstr>Hydroxy acids and derivatives (CHEMONTID:0000472): 0.4985153243781471, n_datos: 9</vt:lpstr>
      <vt:lpstr>Hydroxy acids and derivatives (CHEMONTID:0000472): 0.4972654140254129, n_datos: 8</vt:lpstr>
      <vt:lpstr>Hydroxy acids and derivatives (CHEMONTID:0000472): 0.496690126123615, n_datos: 9</vt:lpstr>
      <vt:lpstr>Hydroxy acids and derivatives (CHEMONTID:0000472): 0.4950271704006416, n_datos: 9</vt:lpstr>
      <vt:lpstr>Hydroxy acids and derivatives (CHEMONTID:0000472): 0.493531170258803, n_datos: 9</vt:lpstr>
      <vt:lpstr>Hydroxy acids and derivatives (CHEMONTID:0000472): 0.4931589580314247, n_datos: 9</vt:lpstr>
      <vt:lpstr>Hydroxy acids and derivatives (CHEMONTID:0000472): 0.463225861750158, n_datos: 9</vt:lpstr>
      <vt:lpstr>Hydroxy acids and derivatives (CHEMONTID:0000472): 0.4448332847282978, n_datos: 5</vt:lpstr>
      <vt:lpstr>Hydroxy acids and derivatives (CHEMONTID:0000472): 0.3754662246166598, n_datos: 9</vt:lpstr>
      <vt:lpstr>Hydroxy acids and derivatives (CHEMONTID:0000472): 0.355068844076181, n_datos: 8</vt:lpstr>
      <vt:lpstr>Hydroxy acids and derivatives (CHEMONTID:0000472): 0.3015690556928559, n_datos: 9</vt:lpstr>
      <vt:lpstr>Hydroxy acids and derivatives (CHEMONTID:0000472): 0.0038542771770339, n_datos: 9</vt:lpstr>
      <vt:lpstr>Hydroxy acids and derivatives (CHEMONTID:0000472): 0.0, n_datos: 9</vt:lpstr>
      <vt:lpstr>Hydroxy acids and derivatives (CHEMONTID:0000472): 0.0, n_datos: 9</vt:lpstr>
      <vt:lpstr>Hydroxy acids and derivatives (CHEMONTID:0000472): 0.0, n_datos: 5</vt:lpstr>
      <vt:lpstr>Hydroxy acids and derivatives (CHEMONTID:0000472): 0.0, n_datos: 5</vt:lpstr>
      <vt:lpstr>Keto acids and derivatives (CHEMONTID:0000389): 0.7103703703703702, n_datos: 6</vt:lpstr>
      <vt:lpstr>Keto acids and derivatives (CHEMONTID:0000389): 0.7023607228059594, n_datos: 9</vt:lpstr>
      <vt:lpstr>Keto acids and derivatives (CHEMONTID:0000389): 0.6808621726493742, n_datos: 6</vt:lpstr>
      <vt:lpstr>Keto acids and derivatives (CHEMONTID:0000389): 0.6128506744303768, n_datos: 6</vt:lpstr>
      <vt:lpstr>Keto acids and derivatives (CHEMONTID:0000389): 0.591195032815975, n_datos: 7</vt:lpstr>
      <vt:lpstr>Keto acids and derivatives (CHEMONTID:0000389): 0.5889178348325096, n_datos: 5</vt:lpstr>
      <vt:lpstr>Keto acids and derivatives (CHEMONTID:0000389): 0.5687333524686367, n_datos: 5</vt:lpstr>
      <vt:lpstr>Keto acids and derivatives (CHEMONTID:0000389): 0.5605302340032738, n_datos: 5</vt:lpstr>
      <vt:lpstr>Keto acids and derivatives (CHEMONTID:0000389): 0.5231166150670795, n_datos: 5</vt:lpstr>
      <vt:lpstr>Keto acids and derivatives (CHEMONTID:0000389): 0.511360932959913, n_datos: 5</vt:lpstr>
      <vt:lpstr>Keto acids and derivatives (CHEMONTID:0000389): 0.4890183937352029, n_datos: 5</vt:lpstr>
      <vt:lpstr>Keto acids and derivatives (CHEMONTID:0000389): 0.442761166381516, n_datos: 7</vt:lpstr>
      <vt:lpstr>Keto acids and derivatives (CHEMONTID:0000389): 0.3409705775869007, n_datos: 6</vt:lpstr>
      <vt:lpstr>Keto acids and derivatives (CHEMONTID:0000389): 0.3137322981700391, n_datos: 5</vt:lpstr>
      <vt:lpstr>Keto acids and derivatives (CHEMONTID:0000389): 0.2951677439212064, n_datos: 5</vt:lpstr>
      <vt:lpstr>Keto acids and derivatives (CHEMONTID:0000389): 0.2565837245843366, n_datos: 5</vt:lpstr>
      <vt:lpstr>Keto acids and derivatives (CHEMONTID:0000389): 0.2384002910842519, n_datos: 5</vt:lpstr>
      <vt:lpstr>Keto acids and derivatives (CHEMONTID:0000389): 0.1223797951551872,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Keto acids and derivatives (CHEMONTID:0000389): 0.0, n_datos: 5</vt:lpstr>
      <vt:lpstr>Phenylpropanoic acids (CHEMONTID:0002551): 0.6548898265353961, n_datos: 5</vt:lpstr>
      <vt:lpstr>Phenylpropanoic acids (CHEMONTID:0002551): 0.6378859347152028, n_datos: 6</vt:lpstr>
      <vt:lpstr>Phenylpropanoic acids (CHEMONTID:0002551): 0.6166360966037916, n_datos: 5</vt:lpstr>
      <vt:lpstr>Phenylpropanoic acids (CHEMONTID:0002551): 0.6086001424982187, n_datos: 5</vt:lpstr>
      <vt:lpstr>Phenylpropanoic acids (CHEMONTID:0002551): 0.2151418166951887, n_datos: 6</vt:lpstr>
      <vt:lpstr>Phenylpropanoic acids (CHEMONTID:0002551): 0.0, n_datos: 6</vt:lpstr>
      <vt:lpstr>Phenylpropanoic acids (CHEMONTID:0002551): 0.0, n_datos: 7</vt:lpstr>
      <vt:lpstr>Phenylpropanoic acids (CHEMONTID:0002551): 0.0, n_datos: 7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5</vt:lpstr>
      <vt:lpstr>Phenylpropanoic acids (CHEMONTID:0002551): 0.0, n_datos: 6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6</vt:lpstr>
      <vt:lpstr>Phenylpropanoic acids (CHEMONTID:0002551): 0.0, n_datos: 7</vt:lpstr>
      <vt:lpstr>Organic carbonic acids and derivatives (CHEMONTID:0000364): 0.0, n_datos: 9</vt:lpstr>
      <vt:lpstr>Organic carbonic acids and derivatives (CHEMONTID:0000364): 0.0, n_datos: 7</vt:lpstr>
      <vt:lpstr>Organic carbonic acids and derivatives (CHEMONTID:0000364): 0.0, n_datos: 5</vt:lpstr>
      <vt:lpstr>Carboxylic acids and derivatives (CHEMONTID:0000265): 1.0, n_datos: 9</vt:lpstr>
      <vt:lpstr>Carboxylic acids and derivatives (CHEMONTID:0000265): 0.6356667736575348, n_datos: 7</vt:lpstr>
      <vt:lpstr>Carboxylic acids and derivatives (CHEMONTID:0000265): 0.6316124361628297, n_datos: 7</vt:lpstr>
      <vt:lpstr>Carboxylic acids and derivatives (CHEMONTID:0000265): 0.6052166123650444, n_datos: 6</vt:lpstr>
      <vt:lpstr>Carboxylic acids and derivatives (CHEMONTID:0000265): 0.5816849867703263, n_datos: 7</vt:lpstr>
      <vt:lpstr>Carboxylic acids and derivatives (CHEMONTID:0000265): 0.5809735176031039, n_datos: 8</vt:lpstr>
      <vt:lpstr>Carboxylic acids and derivatives (CHEMONTID:0000265): 0.5559661414876589, n_datos: 9</vt:lpstr>
      <vt:lpstr>Carboxylic acids and derivatives (CHEMONTID:0000265): 0.5466893241845108, n_datos: 9</vt:lpstr>
      <vt:lpstr>Carboxylic acids and derivatives (CHEMONTID:0000265): 0.5443935770119199, n_datos: 8</vt:lpstr>
      <vt:lpstr>Carboxylic acids and derivatives (CHEMONTID:0000265): 0.5424165137249541, n_datos: 8</vt:lpstr>
      <vt:lpstr>Carboxylic acids and derivatives (CHEMONTID:0000265): 0.5392525053037784, n_datos: 8</vt:lpstr>
      <vt:lpstr>Carboxylic acids and derivatives (CHEMONTID:0000265): 0.5280164004379401, n_datos: 5</vt:lpstr>
      <vt:lpstr>Carboxylic acids and derivatives (CHEMONTID:0000265): 0.5261604741858731, n_datos: 9</vt:lpstr>
      <vt:lpstr>Carboxylic acids and derivatives (CHEMONTID:0000265): 0.525447054506636, n_datos: 5</vt:lpstr>
      <vt:lpstr>Carboxylic acids and derivatives (CHEMONTID:0000265): 0.5166884998112611, n_datos: 8</vt:lpstr>
      <vt:lpstr>Carboxylic acids and derivatives (CHEMONTID:0000265): 0.5162081425925604, n_datos: 8</vt:lpstr>
      <vt:lpstr>Carboxylic acids and derivatives (CHEMONTID:0000265): 0.4967287132522237, n_datos: 7</vt:lpstr>
      <vt:lpstr>Carboxylic acids and derivatives (CHEMONTID:0000265): 0.3739505592390046, n_datos: 7</vt:lpstr>
      <vt:lpstr>Carboxylic acids and derivatives (CHEMONTID:0000265): 0.2988557798016016, n_datos: 6</vt:lpstr>
      <vt:lpstr>Carboxylic acids and derivatives (CHEMONTID:0000265): 0.2907322458036206, n_datos: 6</vt:lpstr>
      <vt:lpstr>Carboxylic acids and derivatives (CHEMONTID:0000265): 0.2886062909301371, n_datos: 5</vt:lpstr>
      <vt:lpstr>Carboxylic acids and derivatives (CHEMONTID:0000265): 0.2734924371288007, n_datos: 8</vt:lpstr>
      <vt:lpstr>Carboxylic acids and derivatives (CHEMONTID:0000265): 0.2666332069914831, n_datos: 8</vt:lpstr>
      <vt:lpstr>Carboxylic acids and derivatives (CHEMONTID:0000265): 0.2011551585312709, n_datos: 8</vt:lpstr>
      <vt:lpstr>Carboxylic acids and derivatives (CHEMONTID:0000265): 0.187223735060653, n_datos: 8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  <vt:lpstr>Carboxylic acids and derivatives (CHEMONTID:0000265): 0.0, n_datos: 7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Carlos Moragon</cp:lastModifiedBy>
  <cp:revision>2</cp:revision>
  <dcterms:created xsi:type="dcterms:W3CDTF">2013-01-27T09:14:16Z</dcterms:created>
  <dcterms:modified xsi:type="dcterms:W3CDTF">2025-03-24T16:14:33Z</dcterms:modified>
  <cp:category/>
</cp:coreProperties>
</file>